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31"/>
  </p:notesMasterIdLst>
  <p:sldIdLst>
    <p:sldId id="272" r:id="rId5"/>
    <p:sldId id="306" r:id="rId6"/>
    <p:sldId id="362" r:id="rId7"/>
    <p:sldId id="363" r:id="rId8"/>
    <p:sldId id="296" r:id="rId9"/>
    <p:sldId id="277" r:id="rId10"/>
    <p:sldId id="278" r:id="rId11"/>
    <p:sldId id="279" r:id="rId12"/>
    <p:sldId id="280" r:id="rId13"/>
    <p:sldId id="327" r:id="rId14"/>
    <p:sldId id="328" r:id="rId15"/>
    <p:sldId id="329" r:id="rId16"/>
    <p:sldId id="331" r:id="rId17"/>
    <p:sldId id="332" r:id="rId18"/>
    <p:sldId id="322" r:id="rId19"/>
    <p:sldId id="333" r:id="rId20"/>
    <p:sldId id="338" r:id="rId21"/>
    <p:sldId id="361" r:id="rId22"/>
    <p:sldId id="335" r:id="rId23"/>
    <p:sldId id="358" r:id="rId24"/>
    <p:sldId id="359" r:id="rId25"/>
    <p:sldId id="360" r:id="rId26"/>
    <p:sldId id="334" r:id="rId27"/>
    <p:sldId id="324" r:id="rId28"/>
    <p:sldId id="325" r:id="rId29"/>
    <p:sldId id="364" r:id="rId30"/>
  </p:sldIdLst>
  <p:sldSz cx="9144000" cy="6858000" type="screen4x3"/>
  <p:notesSz cx="6807200" cy="9939338"/>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009900"/>
    <a:srgbClr val="00FFFF"/>
    <a:srgbClr val="FFCC66"/>
    <a:srgbClr val="CCFF99"/>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42" autoAdjust="0"/>
    <p:restoredTop sz="98367" autoAdjust="0"/>
  </p:normalViewPr>
  <p:slideViewPr>
    <p:cSldViewPr>
      <p:cViewPr varScale="1">
        <p:scale>
          <a:sx n="108" d="100"/>
          <a:sy n="108" d="100"/>
        </p:scale>
        <p:origin x="1902"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F3F977-9A63-4490-9729-CF79C945A7CE}" type="doc">
      <dgm:prSet loTypeId="urn:microsoft.com/office/officeart/2005/8/layout/arrow2" loCatId="process" qsTypeId="urn:microsoft.com/office/officeart/2005/8/quickstyle/simple1" qsCatId="simple" csTypeId="urn:microsoft.com/office/officeart/2005/8/colors/accent1_2" csCatId="accent1" phldr="1"/>
      <dgm:spPr/>
    </dgm:pt>
    <dgm:pt modelId="{D83EA4E3-50EB-4CD2-B0D6-365D838BCB9B}">
      <dgm:prSet phldrT="[テキスト]" phldr="1"/>
      <dgm:spPr/>
      <dgm:t>
        <a:bodyPr/>
        <a:lstStyle/>
        <a:p>
          <a:endParaRPr kumimoji="1" lang="ja-JP" altLang="en-US" dirty="0"/>
        </a:p>
      </dgm:t>
    </dgm:pt>
    <dgm:pt modelId="{4B087CE9-00C2-4839-B1F3-CA9538C2ADA7}" type="sibTrans" cxnId="{6AF7F198-AA07-4BCD-A2E1-D26338A03AF5}">
      <dgm:prSet/>
      <dgm:spPr/>
      <dgm:t>
        <a:bodyPr/>
        <a:lstStyle/>
        <a:p>
          <a:endParaRPr kumimoji="1" lang="ja-JP" altLang="en-US"/>
        </a:p>
      </dgm:t>
    </dgm:pt>
    <dgm:pt modelId="{0F7A3781-87BB-4B4D-9F33-E7F6F55779D2}" type="parTrans" cxnId="{6AF7F198-AA07-4BCD-A2E1-D26338A03AF5}">
      <dgm:prSet/>
      <dgm:spPr/>
      <dgm:t>
        <a:bodyPr/>
        <a:lstStyle/>
        <a:p>
          <a:endParaRPr kumimoji="1" lang="ja-JP" altLang="en-US"/>
        </a:p>
      </dgm:t>
    </dgm:pt>
    <dgm:pt modelId="{93595B92-55A9-4187-82B0-AF293C5B7CB3}" type="pres">
      <dgm:prSet presAssocID="{A7F3F977-9A63-4490-9729-CF79C945A7CE}" presName="arrowDiagram" presStyleCnt="0">
        <dgm:presLayoutVars>
          <dgm:chMax val="5"/>
          <dgm:dir/>
          <dgm:resizeHandles val="exact"/>
        </dgm:presLayoutVars>
      </dgm:prSet>
      <dgm:spPr/>
    </dgm:pt>
    <dgm:pt modelId="{B91231E4-EB19-446D-9177-C576984F28DB}" type="pres">
      <dgm:prSet presAssocID="{A7F3F977-9A63-4490-9729-CF79C945A7CE}" presName="arrow" presStyleLbl="bgShp" presStyleIdx="0" presStyleCnt="1" custAng="456994" custFlipVert="0" custLinFactNeighborX="-609" custLinFactNeighborY="995"/>
      <dgm:spPr>
        <a:solidFill>
          <a:schemeClr val="accent3">
            <a:lumMod val="60000"/>
            <a:lumOff val="40000"/>
          </a:schemeClr>
        </a:solidFill>
      </dgm:spPr>
      <dgm:t>
        <a:bodyPr/>
        <a:lstStyle/>
        <a:p>
          <a:endParaRPr kumimoji="1" lang="ja-JP" altLang="en-US"/>
        </a:p>
      </dgm:t>
    </dgm:pt>
    <dgm:pt modelId="{F0B83FF8-F189-4C20-A3DE-947DC38232E1}" type="pres">
      <dgm:prSet presAssocID="{A7F3F977-9A63-4490-9729-CF79C945A7CE}" presName="arrowDiagram1" presStyleCnt="0">
        <dgm:presLayoutVars>
          <dgm:bulletEnabled val="1"/>
        </dgm:presLayoutVars>
      </dgm:prSet>
      <dgm:spPr/>
    </dgm:pt>
    <dgm:pt modelId="{70D18DE6-EEFC-4565-9AA7-F348F9B508C5}" type="pres">
      <dgm:prSet presAssocID="{D83EA4E3-50EB-4CD2-B0D6-365D838BCB9B}" presName="bullet1" presStyleLbl="node1" presStyleIdx="0" presStyleCnt="1" custLinFactX="-200000" custLinFactNeighborX="-293931" custLinFactNeighborY="-27260"/>
      <dgm:spPr/>
    </dgm:pt>
    <dgm:pt modelId="{F9D19042-00D7-4697-9608-1BB24FDB959B}" type="pres">
      <dgm:prSet presAssocID="{D83EA4E3-50EB-4CD2-B0D6-365D838BCB9B}" presName="textBox1" presStyleLbl="revTx" presStyleIdx="0" presStyleCnt="1" custFlipHor="1" custScaleX="28796" custScaleY="24846" custLinFactNeighborX="80470" custLinFactNeighborY="6784">
        <dgm:presLayoutVars>
          <dgm:bulletEnabled val="1"/>
        </dgm:presLayoutVars>
      </dgm:prSet>
      <dgm:spPr/>
      <dgm:t>
        <a:bodyPr/>
        <a:lstStyle/>
        <a:p>
          <a:endParaRPr kumimoji="1" lang="ja-JP" altLang="en-US"/>
        </a:p>
      </dgm:t>
    </dgm:pt>
  </dgm:ptLst>
  <dgm:cxnLst>
    <dgm:cxn modelId="{6AF7F198-AA07-4BCD-A2E1-D26338A03AF5}" srcId="{A7F3F977-9A63-4490-9729-CF79C945A7CE}" destId="{D83EA4E3-50EB-4CD2-B0D6-365D838BCB9B}" srcOrd="0" destOrd="0" parTransId="{0F7A3781-87BB-4B4D-9F33-E7F6F55779D2}" sibTransId="{4B087CE9-00C2-4839-B1F3-CA9538C2ADA7}"/>
    <dgm:cxn modelId="{92139BE5-1AEC-4A6F-94F8-B519BBDB133F}" type="presOf" srcId="{A7F3F977-9A63-4490-9729-CF79C945A7CE}" destId="{93595B92-55A9-4187-82B0-AF293C5B7CB3}" srcOrd="0" destOrd="0" presId="urn:microsoft.com/office/officeart/2005/8/layout/arrow2"/>
    <dgm:cxn modelId="{94BE4650-00AA-4A5C-924A-D0EF5ACE8AD3}" type="presOf" srcId="{D83EA4E3-50EB-4CD2-B0D6-365D838BCB9B}" destId="{F9D19042-00D7-4697-9608-1BB24FDB959B}" srcOrd="0" destOrd="0" presId="urn:microsoft.com/office/officeart/2005/8/layout/arrow2"/>
    <dgm:cxn modelId="{942ACAB9-C8BD-4DCB-980D-8203ECEA94EA}" type="presParOf" srcId="{93595B92-55A9-4187-82B0-AF293C5B7CB3}" destId="{B91231E4-EB19-446D-9177-C576984F28DB}" srcOrd="0" destOrd="0" presId="urn:microsoft.com/office/officeart/2005/8/layout/arrow2"/>
    <dgm:cxn modelId="{128ACCD9-A848-468E-BE5D-4C8E5B499A24}" type="presParOf" srcId="{93595B92-55A9-4187-82B0-AF293C5B7CB3}" destId="{F0B83FF8-F189-4C20-A3DE-947DC38232E1}" srcOrd="1" destOrd="0" presId="urn:microsoft.com/office/officeart/2005/8/layout/arrow2"/>
    <dgm:cxn modelId="{CCDE616A-A57D-4598-ADFD-F1D39CEC5F5A}" type="presParOf" srcId="{F0B83FF8-F189-4C20-A3DE-947DC38232E1}" destId="{70D18DE6-EEFC-4565-9AA7-F348F9B508C5}" srcOrd="0" destOrd="0" presId="urn:microsoft.com/office/officeart/2005/8/layout/arrow2"/>
    <dgm:cxn modelId="{F6E484FD-959E-4684-B11C-258116A15C7F}" type="presParOf" srcId="{F0B83FF8-F189-4C20-A3DE-947DC38232E1}" destId="{F9D19042-00D7-4697-9608-1BB24FDB959B}" srcOrd="1"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116B57-195F-495C-A327-322FBE96A1A0}" type="doc">
      <dgm:prSet loTypeId="urn:microsoft.com/office/officeart/2005/8/layout/funnel1" loCatId="process" qsTypeId="urn:microsoft.com/office/officeart/2005/8/quickstyle/3d4" qsCatId="3D" csTypeId="urn:microsoft.com/office/officeart/2005/8/colors/accent6_2" csCatId="accent6" phldr="1"/>
      <dgm:spPr/>
      <dgm:t>
        <a:bodyPr/>
        <a:lstStyle/>
        <a:p>
          <a:endParaRPr kumimoji="1" lang="ja-JP" altLang="en-US"/>
        </a:p>
      </dgm:t>
    </dgm:pt>
    <dgm:pt modelId="{5AD87D1E-045C-4902-9AAF-102464715CF2}">
      <dgm:prSet phldrT="[テキスト]" custT="1"/>
      <dgm:spPr/>
      <dgm:t>
        <a:bodyPr lIns="0" rIns="0"/>
        <a:lstStyle/>
        <a:p>
          <a:endParaRPr kumimoji="1" lang="ja-JP" altLang="en-US" sz="1400" dirty="0">
            <a:solidFill>
              <a:schemeClr val="tx1"/>
            </a:solidFill>
          </a:endParaRPr>
        </a:p>
      </dgm:t>
    </dgm:pt>
    <dgm:pt modelId="{70C83965-4F40-4FB6-85D4-39A201116839}" type="parTrans" cxnId="{409D33C2-2E02-4C05-AD6F-962A399177B4}">
      <dgm:prSet/>
      <dgm:spPr/>
      <dgm:t>
        <a:bodyPr/>
        <a:lstStyle/>
        <a:p>
          <a:endParaRPr kumimoji="1" lang="ja-JP" altLang="en-US"/>
        </a:p>
      </dgm:t>
    </dgm:pt>
    <dgm:pt modelId="{F9BF8955-3669-4F4D-8283-FB98AB00CB71}" type="sibTrans" cxnId="{409D33C2-2E02-4C05-AD6F-962A399177B4}">
      <dgm:prSet/>
      <dgm:spPr/>
      <dgm:t>
        <a:bodyPr/>
        <a:lstStyle/>
        <a:p>
          <a:endParaRPr kumimoji="1" lang="ja-JP" altLang="en-US"/>
        </a:p>
      </dgm:t>
    </dgm:pt>
    <dgm:pt modelId="{4A6DB5B6-4534-4AD1-BD83-DFFDD7B73CB3}">
      <dgm:prSet phldrT="[テキスト]" custT="1"/>
      <dgm:spPr/>
      <dgm:t>
        <a:bodyPr lIns="0" rIns="0" bIns="0"/>
        <a:lstStyle/>
        <a:p>
          <a:endParaRPr kumimoji="1" lang="ja-JP" altLang="en-US" sz="1400" dirty="0">
            <a:solidFill>
              <a:schemeClr val="tx1"/>
            </a:solidFill>
          </a:endParaRPr>
        </a:p>
      </dgm:t>
    </dgm:pt>
    <dgm:pt modelId="{0484ED73-D4FF-4CC9-8DDB-08F64F469EED}" type="parTrans" cxnId="{99B1B195-0959-42C2-8B85-98B1E73EC365}">
      <dgm:prSet/>
      <dgm:spPr/>
      <dgm:t>
        <a:bodyPr/>
        <a:lstStyle/>
        <a:p>
          <a:endParaRPr kumimoji="1" lang="ja-JP" altLang="en-US"/>
        </a:p>
      </dgm:t>
    </dgm:pt>
    <dgm:pt modelId="{1C28EAE8-50E7-4BC6-A5E6-773EB9B036CC}" type="sibTrans" cxnId="{99B1B195-0959-42C2-8B85-98B1E73EC365}">
      <dgm:prSet/>
      <dgm:spPr/>
      <dgm:t>
        <a:bodyPr/>
        <a:lstStyle/>
        <a:p>
          <a:endParaRPr kumimoji="1" lang="ja-JP" altLang="en-US"/>
        </a:p>
      </dgm:t>
    </dgm:pt>
    <dgm:pt modelId="{7A9B8EB7-CFFC-4796-86B6-552C37431A3A}">
      <dgm:prSet phldrT="[テキスト]" custT="1"/>
      <dgm:spPr/>
      <dgm:t>
        <a:bodyPr lIns="0" rIns="0"/>
        <a:lstStyle/>
        <a:p>
          <a:endParaRPr kumimoji="1" lang="ja-JP" altLang="en-US" sz="1600" dirty="0">
            <a:solidFill>
              <a:schemeClr val="tx1"/>
            </a:solidFill>
          </a:endParaRPr>
        </a:p>
      </dgm:t>
    </dgm:pt>
    <dgm:pt modelId="{25F50444-AB0C-4341-9156-9A4837B7E301}" type="parTrans" cxnId="{BC3C4FEA-245A-47F2-9C23-CCC10EC0F3C5}">
      <dgm:prSet/>
      <dgm:spPr/>
      <dgm:t>
        <a:bodyPr/>
        <a:lstStyle/>
        <a:p>
          <a:endParaRPr kumimoji="1" lang="ja-JP" altLang="en-US"/>
        </a:p>
      </dgm:t>
    </dgm:pt>
    <dgm:pt modelId="{66D7D480-BAE2-4949-97BF-A0169414B0A9}" type="sibTrans" cxnId="{BC3C4FEA-245A-47F2-9C23-CCC10EC0F3C5}">
      <dgm:prSet/>
      <dgm:spPr/>
      <dgm:t>
        <a:bodyPr/>
        <a:lstStyle/>
        <a:p>
          <a:endParaRPr kumimoji="1" lang="ja-JP" altLang="en-US"/>
        </a:p>
      </dgm:t>
    </dgm:pt>
    <dgm:pt modelId="{FAF0A49B-6EEA-4CB2-8BAB-06FDEDAC24AA}">
      <dgm:prSet phldrT="[テキスト]"/>
      <dgm:spPr/>
      <dgm:t>
        <a:bodyPr/>
        <a:lstStyle/>
        <a:p>
          <a:r>
            <a:rPr lang="en-US" altLang="ja-JP" dirty="0" smtClean="0">
              <a:latin typeface="HG丸ｺﾞｼｯｸM-PRO" pitchFamily="50" charset="-128"/>
              <a:ea typeface="HG丸ｺﾞｼｯｸM-PRO" pitchFamily="50" charset="-128"/>
            </a:rPr>
            <a:t>Minimizing damage : </a:t>
          </a:r>
        </a:p>
        <a:p>
          <a:r>
            <a:rPr lang="en-US" altLang="ja-JP" dirty="0" smtClean="0">
              <a:latin typeface="HG丸ｺﾞｼｯｸM-PRO" pitchFamily="50" charset="-128"/>
              <a:ea typeface="HG丸ｺﾞｼｯｸM-PRO" pitchFamily="50" charset="-128"/>
            </a:rPr>
            <a:t>disaster risk reduction (DRR)</a:t>
          </a:r>
          <a:r>
            <a:rPr lang="ja-JP" altLang="en-US" dirty="0" smtClean="0">
              <a:latin typeface="HG丸ｺﾞｼｯｸM-PRO" pitchFamily="50" charset="-128"/>
              <a:ea typeface="HG丸ｺﾞｼｯｸM-PRO" pitchFamily="50" charset="-128"/>
            </a:rPr>
            <a:t>！</a:t>
          </a:r>
          <a:endParaRPr kumimoji="1" lang="ja-JP" altLang="en-US" dirty="0"/>
        </a:p>
      </dgm:t>
    </dgm:pt>
    <dgm:pt modelId="{1F482F91-3673-4050-AB7C-5FB41CAF3D20}" type="parTrans" cxnId="{DC068874-350A-4C77-8825-8961441EE6A2}">
      <dgm:prSet/>
      <dgm:spPr/>
      <dgm:t>
        <a:bodyPr/>
        <a:lstStyle/>
        <a:p>
          <a:endParaRPr kumimoji="1" lang="ja-JP" altLang="en-US"/>
        </a:p>
      </dgm:t>
    </dgm:pt>
    <dgm:pt modelId="{51099AFB-1B4E-4599-9D11-30DBA53F71AC}" type="sibTrans" cxnId="{DC068874-350A-4C77-8825-8961441EE6A2}">
      <dgm:prSet/>
      <dgm:spPr/>
      <dgm:t>
        <a:bodyPr/>
        <a:lstStyle/>
        <a:p>
          <a:endParaRPr kumimoji="1" lang="ja-JP" altLang="en-US"/>
        </a:p>
      </dgm:t>
    </dgm:pt>
    <dgm:pt modelId="{415C525C-63BB-4E83-97E1-4798F335329A}" type="pres">
      <dgm:prSet presAssocID="{C9116B57-195F-495C-A327-322FBE96A1A0}" presName="Name0" presStyleCnt="0">
        <dgm:presLayoutVars>
          <dgm:chMax val="4"/>
          <dgm:resizeHandles val="exact"/>
        </dgm:presLayoutVars>
      </dgm:prSet>
      <dgm:spPr/>
      <dgm:t>
        <a:bodyPr/>
        <a:lstStyle/>
        <a:p>
          <a:endParaRPr kumimoji="1" lang="ja-JP" altLang="en-US"/>
        </a:p>
      </dgm:t>
    </dgm:pt>
    <dgm:pt modelId="{B7665F7A-ECB7-41DE-88C5-24B87D5F864D}" type="pres">
      <dgm:prSet presAssocID="{C9116B57-195F-495C-A327-322FBE96A1A0}" presName="ellipse" presStyleLbl="trBgShp" presStyleIdx="0" presStyleCnt="1" custLinFactNeighborX="2485" custLinFactNeighborY="11422"/>
      <dgm:spPr/>
    </dgm:pt>
    <dgm:pt modelId="{01BFD544-F441-4A26-83EC-B4CE6A5EACE2}" type="pres">
      <dgm:prSet presAssocID="{C9116B57-195F-495C-A327-322FBE96A1A0}" presName="arrow1" presStyleLbl="fgShp" presStyleIdx="0" presStyleCnt="1" custLinFactNeighborY="-63667"/>
      <dgm:spPr/>
    </dgm:pt>
    <dgm:pt modelId="{53DBB3B1-FDC8-4CC4-AC92-B9C389909229}" type="pres">
      <dgm:prSet presAssocID="{C9116B57-195F-495C-A327-322FBE96A1A0}" presName="rectangle" presStyleLbl="revTx" presStyleIdx="0" presStyleCnt="1" custScaleX="119455" custLinFactNeighborY="-45331">
        <dgm:presLayoutVars>
          <dgm:bulletEnabled val="1"/>
        </dgm:presLayoutVars>
      </dgm:prSet>
      <dgm:spPr/>
      <dgm:t>
        <a:bodyPr/>
        <a:lstStyle/>
        <a:p>
          <a:endParaRPr kumimoji="1" lang="ja-JP" altLang="en-US"/>
        </a:p>
      </dgm:t>
    </dgm:pt>
    <dgm:pt modelId="{D0933474-CF0A-4FD8-B419-FBCF7C530F19}" type="pres">
      <dgm:prSet presAssocID="{4A6DB5B6-4534-4AD1-BD83-DFFDD7B73CB3}" presName="item1" presStyleLbl="node1" presStyleIdx="0" presStyleCnt="3" custLinFactNeighborX="-10626" custLinFactNeighborY="3036">
        <dgm:presLayoutVars>
          <dgm:bulletEnabled val="1"/>
        </dgm:presLayoutVars>
      </dgm:prSet>
      <dgm:spPr/>
      <dgm:t>
        <a:bodyPr/>
        <a:lstStyle/>
        <a:p>
          <a:endParaRPr kumimoji="1" lang="ja-JP" altLang="en-US"/>
        </a:p>
      </dgm:t>
    </dgm:pt>
    <dgm:pt modelId="{6054C3E5-7ACA-404D-854A-C38ECD29997A}" type="pres">
      <dgm:prSet presAssocID="{7A9B8EB7-CFFC-4796-86B6-552C37431A3A}" presName="item2" presStyleLbl="node1" presStyleIdx="1" presStyleCnt="3" custLinFactNeighborX="681" custLinFactNeighborY="-5907">
        <dgm:presLayoutVars>
          <dgm:bulletEnabled val="1"/>
        </dgm:presLayoutVars>
      </dgm:prSet>
      <dgm:spPr/>
      <dgm:t>
        <a:bodyPr/>
        <a:lstStyle/>
        <a:p>
          <a:endParaRPr kumimoji="1" lang="ja-JP" altLang="en-US"/>
        </a:p>
      </dgm:t>
    </dgm:pt>
    <dgm:pt modelId="{9008B828-033F-4378-99BC-0F6B00F450DA}" type="pres">
      <dgm:prSet presAssocID="{FAF0A49B-6EEA-4CB2-8BAB-06FDEDAC24AA}" presName="item3" presStyleLbl="node1" presStyleIdx="2" presStyleCnt="3" custLinFactNeighborX="19072" custLinFactNeighborY="18652">
        <dgm:presLayoutVars>
          <dgm:bulletEnabled val="1"/>
        </dgm:presLayoutVars>
      </dgm:prSet>
      <dgm:spPr/>
      <dgm:t>
        <a:bodyPr/>
        <a:lstStyle/>
        <a:p>
          <a:endParaRPr kumimoji="1" lang="ja-JP" altLang="en-US"/>
        </a:p>
      </dgm:t>
    </dgm:pt>
    <dgm:pt modelId="{F0983173-E99E-464C-B3CA-C9C28592CB09}" type="pres">
      <dgm:prSet presAssocID="{C9116B57-195F-495C-A327-322FBE96A1A0}" presName="funnel" presStyleLbl="trAlignAcc1" presStyleIdx="0" presStyleCnt="1" custScaleY="85966" custLinFactNeighborX="439" custLinFactNeighborY="-1676"/>
      <dgm:spPr/>
      <dgm:t>
        <a:bodyPr/>
        <a:lstStyle/>
        <a:p>
          <a:endParaRPr kumimoji="1" lang="ja-JP" altLang="en-US"/>
        </a:p>
      </dgm:t>
    </dgm:pt>
  </dgm:ptLst>
  <dgm:cxnLst>
    <dgm:cxn modelId="{3F09DC5B-4523-452F-8E2C-A24E8BB9620E}" type="presOf" srcId="{7A9B8EB7-CFFC-4796-86B6-552C37431A3A}" destId="{D0933474-CF0A-4FD8-B419-FBCF7C530F19}" srcOrd="0" destOrd="0" presId="urn:microsoft.com/office/officeart/2005/8/layout/funnel1"/>
    <dgm:cxn modelId="{DC068874-350A-4C77-8825-8961441EE6A2}" srcId="{C9116B57-195F-495C-A327-322FBE96A1A0}" destId="{FAF0A49B-6EEA-4CB2-8BAB-06FDEDAC24AA}" srcOrd="3" destOrd="0" parTransId="{1F482F91-3673-4050-AB7C-5FB41CAF3D20}" sibTransId="{51099AFB-1B4E-4599-9D11-30DBA53F71AC}"/>
    <dgm:cxn modelId="{F2689164-1295-4DF5-80D5-D9694148BF21}" type="presOf" srcId="{4A6DB5B6-4534-4AD1-BD83-DFFDD7B73CB3}" destId="{6054C3E5-7ACA-404D-854A-C38ECD29997A}" srcOrd="0" destOrd="0" presId="urn:microsoft.com/office/officeart/2005/8/layout/funnel1"/>
    <dgm:cxn modelId="{99B1B195-0959-42C2-8B85-98B1E73EC365}" srcId="{C9116B57-195F-495C-A327-322FBE96A1A0}" destId="{4A6DB5B6-4534-4AD1-BD83-DFFDD7B73CB3}" srcOrd="1" destOrd="0" parTransId="{0484ED73-D4FF-4CC9-8DDB-08F64F469EED}" sibTransId="{1C28EAE8-50E7-4BC6-A5E6-773EB9B036CC}"/>
    <dgm:cxn modelId="{BC3C4FEA-245A-47F2-9C23-CCC10EC0F3C5}" srcId="{C9116B57-195F-495C-A327-322FBE96A1A0}" destId="{7A9B8EB7-CFFC-4796-86B6-552C37431A3A}" srcOrd="2" destOrd="0" parTransId="{25F50444-AB0C-4341-9156-9A4837B7E301}" sibTransId="{66D7D480-BAE2-4949-97BF-A0169414B0A9}"/>
    <dgm:cxn modelId="{2B8C129B-F6CE-470B-AD53-14AD84F3618A}" type="presOf" srcId="{C9116B57-195F-495C-A327-322FBE96A1A0}" destId="{415C525C-63BB-4E83-97E1-4798F335329A}" srcOrd="0" destOrd="0" presId="urn:microsoft.com/office/officeart/2005/8/layout/funnel1"/>
    <dgm:cxn modelId="{409D33C2-2E02-4C05-AD6F-962A399177B4}" srcId="{C9116B57-195F-495C-A327-322FBE96A1A0}" destId="{5AD87D1E-045C-4902-9AAF-102464715CF2}" srcOrd="0" destOrd="0" parTransId="{70C83965-4F40-4FB6-85D4-39A201116839}" sibTransId="{F9BF8955-3669-4F4D-8283-FB98AB00CB71}"/>
    <dgm:cxn modelId="{C870640D-25BC-4ABF-A08D-9CA1AE72F915}" type="presOf" srcId="{FAF0A49B-6EEA-4CB2-8BAB-06FDEDAC24AA}" destId="{53DBB3B1-FDC8-4CC4-AC92-B9C389909229}" srcOrd="0" destOrd="0" presId="urn:microsoft.com/office/officeart/2005/8/layout/funnel1"/>
    <dgm:cxn modelId="{3FE7BC7E-2920-4F3F-B16B-043A6A930E29}" type="presOf" srcId="{5AD87D1E-045C-4902-9AAF-102464715CF2}" destId="{9008B828-033F-4378-99BC-0F6B00F450DA}" srcOrd="0" destOrd="0" presId="urn:microsoft.com/office/officeart/2005/8/layout/funnel1"/>
    <dgm:cxn modelId="{B642786A-81EB-4FB7-AA3A-619B0AC382F5}" type="presParOf" srcId="{415C525C-63BB-4E83-97E1-4798F335329A}" destId="{B7665F7A-ECB7-41DE-88C5-24B87D5F864D}" srcOrd="0" destOrd="0" presId="urn:microsoft.com/office/officeart/2005/8/layout/funnel1"/>
    <dgm:cxn modelId="{AB6843B1-70A5-4005-8308-24A15771D3C1}" type="presParOf" srcId="{415C525C-63BB-4E83-97E1-4798F335329A}" destId="{01BFD544-F441-4A26-83EC-B4CE6A5EACE2}" srcOrd="1" destOrd="0" presId="urn:microsoft.com/office/officeart/2005/8/layout/funnel1"/>
    <dgm:cxn modelId="{F5EA08EE-D0B3-4C7A-AA92-18E3ECB62EF0}" type="presParOf" srcId="{415C525C-63BB-4E83-97E1-4798F335329A}" destId="{53DBB3B1-FDC8-4CC4-AC92-B9C389909229}" srcOrd="2" destOrd="0" presId="urn:microsoft.com/office/officeart/2005/8/layout/funnel1"/>
    <dgm:cxn modelId="{5E032081-3F33-4F2B-A490-DC89AF83A26A}" type="presParOf" srcId="{415C525C-63BB-4E83-97E1-4798F335329A}" destId="{D0933474-CF0A-4FD8-B419-FBCF7C530F19}" srcOrd="3" destOrd="0" presId="urn:microsoft.com/office/officeart/2005/8/layout/funnel1"/>
    <dgm:cxn modelId="{E22C6BED-E352-4956-8B47-9C5424043302}" type="presParOf" srcId="{415C525C-63BB-4E83-97E1-4798F335329A}" destId="{6054C3E5-7ACA-404D-854A-C38ECD29997A}" srcOrd="4" destOrd="0" presId="urn:microsoft.com/office/officeart/2005/8/layout/funnel1"/>
    <dgm:cxn modelId="{59A63FFD-538D-47C8-8192-C96A175CF307}" type="presParOf" srcId="{415C525C-63BB-4E83-97E1-4798F335329A}" destId="{9008B828-033F-4378-99BC-0F6B00F450DA}" srcOrd="5" destOrd="0" presId="urn:microsoft.com/office/officeart/2005/8/layout/funnel1"/>
    <dgm:cxn modelId="{D0583597-0535-4F4F-9D19-6B864BBD4711}" type="presParOf" srcId="{415C525C-63BB-4E83-97E1-4798F335329A}" destId="{F0983173-E99E-464C-B3CA-C9C28592CB09}" srcOrd="6" destOrd="0" presId="urn:microsoft.com/office/officeart/2005/8/layout/funnel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CAF506-B132-4829-B4A9-4BB7FDE0015F}" type="doc">
      <dgm:prSet loTypeId="urn:microsoft.com/office/officeart/2005/8/layout/radial6" loCatId="cycle" qsTypeId="urn:microsoft.com/office/officeart/2005/8/quickstyle/simple3" qsCatId="simple" csTypeId="urn:microsoft.com/office/officeart/2005/8/colors/accent3_2" csCatId="accent3" phldr="1"/>
      <dgm:spPr/>
      <dgm:t>
        <a:bodyPr/>
        <a:lstStyle/>
        <a:p>
          <a:endParaRPr kumimoji="1" lang="ja-JP" altLang="en-US"/>
        </a:p>
      </dgm:t>
    </dgm:pt>
    <dgm:pt modelId="{756202F3-6A3E-44F3-9F6A-4C2D37576C51}">
      <dgm:prSet phldrT="[テキスト]" phldr="1"/>
      <dgm:spPr/>
      <dgm:t>
        <a:bodyPr/>
        <a:lstStyle/>
        <a:p>
          <a:endParaRPr kumimoji="1" lang="ja-JP" altLang="en-US" dirty="0"/>
        </a:p>
      </dgm:t>
    </dgm:pt>
    <dgm:pt modelId="{D818142A-7688-43C5-870C-7DEDF05D017D}" type="parTrans" cxnId="{7105E3A9-6C6C-4116-AF64-D7E0432D4962}">
      <dgm:prSet/>
      <dgm:spPr/>
      <dgm:t>
        <a:bodyPr/>
        <a:lstStyle/>
        <a:p>
          <a:endParaRPr kumimoji="1" lang="ja-JP" altLang="en-US"/>
        </a:p>
      </dgm:t>
    </dgm:pt>
    <dgm:pt modelId="{41347C37-1163-4E5F-9343-BE54ABF939AB}" type="sibTrans" cxnId="{7105E3A9-6C6C-4116-AF64-D7E0432D4962}">
      <dgm:prSet/>
      <dgm:spPr/>
      <dgm:t>
        <a:bodyPr/>
        <a:lstStyle/>
        <a:p>
          <a:endParaRPr kumimoji="1" lang="ja-JP" altLang="en-US"/>
        </a:p>
      </dgm:t>
    </dgm:pt>
    <dgm:pt modelId="{A41C64EA-2BA0-46FB-B7DC-A67E38ED33C0}">
      <dgm:prSet phldrT="[テキスト]" custT="1"/>
      <dgm:spPr/>
      <dgm:t>
        <a:bodyPr lIns="0" rIns="0"/>
        <a:lstStyle/>
        <a:p>
          <a:endParaRPr kumimoji="1" lang="ja-JP" altLang="en-US" sz="1400" dirty="0">
            <a:latin typeface="HG丸ｺﾞｼｯｸM-PRO" pitchFamily="50" charset="-128"/>
            <a:ea typeface="HG丸ｺﾞｼｯｸM-PRO" pitchFamily="50" charset="-128"/>
          </a:endParaRPr>
        </a:p>
      </dgm:t>
    </dgm:pt>
    <dgm:pt modelId="{83AB7570-7C5D-4D97-8C54-2588BACFC5C1}" type="parTrans" cxnId="{04A7D101-778F-411E-99EA-B72977BEDA3F}">
      <dgm:prSet/>
      <dgm:spPr/>
      <dgm:t>
        <a:bodyPr/>
        <a:lstStyle/>
        <a:p>
          <a:endParaRPr kumimoji="1" lang="ja-JP" altLang="en-US"/>
        </a:p>
      </dgm:t>
    </dgm:pt>
    <dgm:pt modelId="{8CDAE57B-4798-4425-8C95-94301769BA92}" type="sibTrans" cxnId="{04A7D101-778F-411E-99EA-B72977BEDA3F}">
      <dgm:prSet/>
      <dgm:spPr/>
      <dgm:t>
        <a:bodyPr/>
        <a:lstStyle/>
        <a:p>
          <a:endParaRPr kumimoji="1" lang="ja-JP" altLang="en-US"/>
        </a:p>
      </dgm:t>
    </dgm:pt>
    <dgm:pt modelId="{3DB59BF7-6377-4A3B-AFFC-0DE231CEBB3D}">
      <dgm:prSet phldrT="[テキスト]"/>
      <dgm:spPr/>
      <dgm:t>
        <a:bodyPr lIns="0" rIns="0"/>
        <a:lstStyle/>
        <a:p>
          <a:endParaRPr kumimoji="1" lang="ja-JP" altLang="en-US" dirty="0">
            <a:latin typeface="HG丸ｺﾞｼｯｸM-PRO" pitchFamily="50" charset="-128"/>
            <a:ea typeface="HG丸ｺﾞｼｯｸM-PRO" pitchFamily="50" charset="-128"/>
          </a:endParaRPr>
        </a:p>
      </dgm:t>
    </dgm:pt>
    <dgm:pt modelId="{AB9FB76E-196E-4379-87C6-61B6089C2A4C}" type="parTrans" cxnId="{78702CF5-3DEE-4F98-88B5-19D4F2E011A1}">
      <dgm:prSet/>
      <dgm:spPr/>
      <dgm:t>
        <a:bodyPr/>
        <a:lstStyle/>
        <a:p>
          <a:endParaRPr kumimoji="1" lang="ja-JP" altLang="en-US"/>
        </a:p>
      </dgm:t>
    </dgm:pt>
    <dgm:pt modelId="{98876157-D9DB-4EEC-80BC-E507ACEF81FB}" type="sibTrans" cxnId="{78702CF5-3DEE-4F98-88B5-19D4F2E011A1}">
      <dgm:prSet/>
      <dgm:spPr/>
      <dgm:t>
        <a:bodyPr/>
        <a:lstStyle/>
        <a:p>
          <a:endParaRPr kumimoji="1" lang="ja-JP" altLang="en-US"/>
        </a:p>
      </dgm:t>
    </dgm:pt>
    <dgm:pt modelId="{8E34EF37-44B9-4CA7-A08C-57F8D194407D}">
      <dgm:prSet phldrT="[テキスト]"/>
      <dgm:spPr/>
      <dgm:t>
        <a:bodyPr lIns="0" rIns="0"/>
        <a:lstStyle/>
        <a:p>
          <a:endParaRPr kumimoji="1" lang="ja-JP" altLang="en-US" dirty="0">
            <a:latin typeface="HG丸ｺﾞｼｯｸM-PRO" pitchFamily="50" charset="-128"/>
            <a:ea typeface="HG丸ｺﾞｼｯｸM-PRO" pitchFamily="50" charset="-128"/>
          </a:endParaRPr>
        </a:p>
      </dgm:t>
    </dgm:pt>
    <dgm:pt modelId="{57F1AE8F-DF2A-4928-902D-40FD48A3E996}" type="parTrans" cxnId="{5E442D50-1009-43DF-A314-3A8D5AB32D30}">
      <dgm:prSet/>
      <dgm:spPr/>
      <dgm:t>
        <a:bodyPr/>
        <a:lstStyle/>
        <a:p>
          <a:endParaRPr kumimoji="1" lang="ja-JP" altLang="en-US"/>
        </a:p>
      </dgm:t>
    </dgm:pt>
    <dgm:pt modelId="{6F8FBFDE-AB0A-4CC8-870B-2E4EB5985A8C}" type="sibTrans" cxnId="{5E442D50-1009-43DF-A314-3A8D5AB32D30}">
      <dgm:prSet/>
      <dgm:spPr/>
      <dgm:t>
        <a:bodyPr/>
        <a:lstStyle/>
        <a:p>
          <a:endParaRPr kumimoji="1" lang="ja-JP" altLang="en-US"/>
        </a:p>
      </dgm:t>
    </dgm:pt>
    <dgm:pt modelId="{B95935A1-0AB0-4EAA-AA4B-BA1463E45B4D}">
      <dgm:prSet phldrT="[テキスト]" custT="1"/>
      <dgm:spPr/>
      <dgm:t>
        <a:bodyPr lIns="0" rIns="0"/>
        <a:lstStyle/>
        <a:p>
          <a:endParaRPr kumimoji="1" lang="ja-JP" altLang="en-US" sz="800" dirty="0">
            <a:latin typeface="HG丸ｺﾞｼｯｸM-PRO" pitchFamily="50" charset="-128"/>
            <a:ea typeface="HG丸ｺﾞｼｯｸM-PRO" pitchFamily="50" charset="-128"/>
          </a:endParaRPr>
        </a:p>
      </dgm:t>
    </dgm:pt>
    <dgm:pt modelId="{42299AFC-60F6-42DA-9F94-B46AC9A0F029}" type="parTrans" cxnId="{63E3FA18-8B58-40CD-A4A3-371604C502BA}">
      <dgm:prSet/>
      <dgm:spPr/>
      <dgm:t>
        <a:bodyPr/>
        <a:lstStyle/>
        <a:p>
          <a:endParaRPr kumimoji="1" lang="ja-JP" altLang="en-US"/>
        </a:p>
      </dgm:t>
    </dgm:pt>
    <dgm:pt modelId="{D93C72A3-890B-4C42-ACA5-5310EAB2C92E}" type="sibTrans" cxnId="{63E3FA18-8B58-40CD-A4A3-371604C502BA}">
      <dgm:prSet/>
      <dgm:spPr/>
      <dgm:t>
        <a:bodyPr/>
        <a:lstStyle/>
        <a:p>
          <a:endParaRPr kumimoji="1" lang="ja-JP" altLang="en-US"/>
        </a:p>
      </dgm:t>
    </dgm:pt>
    <dgm:pt modelId="{003BB587-2DA1-4659-A23D-B7B22C9F331D}" type="pres">
      <dgm:prSet presAssocID="{F2CAF506-B132-4829-B4A9-4BB7FDE0015F}" presName="Name0" presStyleCnt="0">
        <dgm:presLayoutVars>
          <dgm:chMax val="1"/>
          <dgm:dir/>
          <dgm:animLvl val="ctr"/>
          <dgm:resizeHandles val="exact"/>
        </dgm:presLayoutVars>
      </dgm:prSet>
      <dgm:spPr/>
      <dgm:t>
        <a:bodyPr/>
        <a:lstStyle/>
        <a:p>
          <a:endParaRPr kumimoji="1" lang="ja-JP" altLang="en-US"/>
        </a:p>
      </dgm:t>
    </dgm:pt>
    <dgm:pt modelId="{78AF5147-3E09-4661-9CE2-E0F24AB1F82E}" type="pres">
      <dgm:prSet presAssocID="{756202F3-6A3E-44F3-9F6A-4C2D37576C51}" presName="centerShape" presStyleLbl="node0" presStyleIdx="0" presStyleCnt="1"/>
      <dgm:spPr/>
      <dgm:t>
        <a:bodyPr/>
        <a:lstStyle/>
        <a:p>
          <a:endParaRPr kumimoji="1" lang="ja-JP" altLang="en-US"/>
        </a:p>
      </dgm:t>
    </dgm:pt>
    <dgm:pt modelId="{96BF7780-BC03-4DCC-A3E8-65A5350B69DC}" type="pres">
      <dgm:prSet presAssocID="{A41C64EA-2BA0-46FB-B7DC-A67E38ED33C0}" presName="node" presStyleLbl="node1" presStyleIdx="0" presStyleCnt="4">
        <dgm:presLayoutVars>
          <dgm:bulletEnabled val="1"/>
        </dgm:presLayoutVars>
      </dgm:prSet>
      <dgm:spPr/>
      <dgm:t>
        <a:bodyPr/>
        <a:lstStyle/>
        <a:p>
          <a:endParaRPr kumimoji="1" lang="ja-JP" altLang="en-US"/>
        </a:p>
      </dgm:t>
    </dgm:pt>
    <dgm:pt modelId="{D1117F07-B7B5-4DC2-BCF3-4D117E2DD693}" type="pres">
      <dgm:prSet presAssocID="{A41C64EA-2BA0-46FB-B7DC-A67E38ED33C0}" presName="dummy" presStyleCnt="0"/>
      <dgm:spPr/>
    </dgm:pt>
    <dgm:pt modelId="{93CD3B75-5C4D-4542-A318-0CCD1466A7CA}" type="pres">
      <dgm:prSet presAssocID="{8CDAE57B-4798-4425-8C95-94301769BA92}" presName="sibTrans" presStyleLbl="sibTrans2D1" presStyleIdx="0" presStyleCnt="4"/>
      <dgm:spPr/>
      <dgm:t>
        <a:bodyPr/>
        <a:lstStyle/>
        <a:p>
          <a:endParaRPr kumimoji="1" lang="ja-JP" altLang="en-US"/>
        </a:p>
      </dgm:t>
    </dgm:pt>
    <dgm:pt modelId="{E3F3F43A-AC2F-4D1C-8139-CCD486BCB435}" type="pres">
      <dgm:prSet presAssocID="{3DB59BF7-6377-4A3B-AFFC-0DE231CEBB3D}" presName="node" presStyleLbl="node1" presStyleIdx="1" presStyleCnt="4">
        <dgm:presLayoutVars>
          <dgm:bulletEnabled val="1"/>
        </dgm:presLayoutVars>
      </dgm:prSet>
      <dgm:spPr/>
      <dgm:t>
        <a:bodyPr/>
        <a:lstStyle/>
        <a:p>
          <a:endParaRPr kumimoji="1" lang="ja-JP" altLang="en-US"/>
        </a:p>
      </dgm:t>
    </dgm:pt>
    <dgm:pt modelId="{7A52181F-7B4B-432D-A15E-4836D4D25A31}" type="pres">
      <dgm:prSet presAssocID="{3DB59BF7-6377-4A3B-AFFC-0DE231CEBB3D}" presName="dummy" presStyleCnt="0"/>
      <dgm:spPr/>
    </dgm:pt>
    <dgm:pt modelId="{0842B945-F5CE-49E4-87AA-126BFD3859AD}" type="pres">
      <dgm:prSet presAssocID="{98876157-D9DB-4EEC-80BC-E507ACEF81FB}" presName="sibTrans" presStyleLbl="sibTrans2D1" presStyleIdx="1" presStyleCnt="4"/>
      <dgm:spPr/>
      <dgm:t>
        <a:bodyPr/>
        <a:lstStyle/>
        <a:p>
          <a:endParaRPr kumimoji="1" lang="ja-JP" altLang="en-US"/>
        </a:p>
      </dgm:t>
    </dgm:pt>
    <dgm:pt modelId="{865181C0-6A3F-4989-92AD-BDDCD9B93AFC}" type="pres">
      <dgm:prSet presAssocID="{8E34EF37-44B9-4CA7-A08C-57F8D194407D}" presName="node" presStyleLbl="node1" presStyleIdx="2" presStyleCnt="4" custRadScaleRad="105351" custRadScaleInc="646">
        <dgm:presLayoutVars>
          <dgm:bulletEnabled val="1"/>
        </dgm:presLayoutVars>
      </dgm:prSet>
      <dgm:spPr/>
      <dgm:t>
        <a:bodyPr/>
        <a:lstStyle/>
        <a:p>
          <a:endParaRPr kumimoji="1" lang="ja-JP" altLang="en-US"/>
        </a:p>
      </dgm:t>
    </dgm:pt>
    <dgm:pt modelId="{56B40F3A-787B-4BA2-B4F3-ABB9FFE1130C}" type="pres">
      <dgm:prSet presAssocID="{8E34EF37-44B9-4CA7-A08C-57F8D194407D}" presName="dummy" presStyleCnt="0"/>
      <dgm:spPr/>
    </dgm:pt>
    <dgm:pt modelId="{692C212C-AFA5-4304-ABB8-81E011243EA2}" type="pres">
      <dgm:prSet presAssocID="{6F8FBFDE-AB0A-4CC8-870B-2E4EB5985A8C}" presName="sibTrans" presStyleLbl="sibTrans2D1" presStyleIdx="2" presStyleCnt="4"/>
      <dgm:spPr/>
      <dgm:t>
        <a:bodyPr/>
        <a:lstStyle/>
        <a:p>
          <a:endParaRPr kumimoji="1" lang="ja-JP" altLang="en-US"/>
        </a:p>
      </dgm:t>
    </dgm:pt>
    <dgm:pt modelId="{8C29C98C-F3A4-4582-AB4D-05CA7B0924D9}" type="pres">
      <dgm:prSet presAssocID="{B95935A1-0AB0-4EAA-AA4B-BA1463E45B4D}" presName="node" presStyleLbl="node1" presStyleIdx="3" presStyleCnt="4">
        <dgm:presLayoutVars>
          <dgm:bulletEnabled val="1"/>
        </dgm:presLayoutVars>
      </dgm:prSet>
      <dgm:spPr/>
      <dgm:t>
        <a:bodyPr/>
        <a:lstStyle/>
        <a:p>
          <a:endParaRPr kumimoji="1" lang="ja-JP" altLang="en-US"/>
        </a:p>
      </dgm:t>
    </dgm:pt>
    <dgm:pt modelId="{47A75CB1-275E-449C-99AE-41484326FC7F}" type="pres">
      <dgm:prSet presAssocID="{B95935A1-0AB0-4EAA-AA4B-BA1463E45B4D}" presName="dummy" presStyleCnt="0"/>
      <dgm:spPr/>
    </dgm:pt>
    <dgm:pt modelId="{8A272AB6-6D36-427D-A1E7-1DD869D33F4D}" type="pres">
      <dgm:prSet presAssocID="{D93C72A3-890B-4C42-ACA5-5310EAB2C92E}" presName="sibTrans" presStyleLbl="sibTrans2D1" presStyleIdx="3" presStyleCnt="4"/>
      <dgm:spPr/>
      <dgm:t>
        <a:bodyPr/>
        <a:lstStyle/>
        <a:p>
          <a:endParaRPr kumimoji="1" lang="ja-JP" altLang="en-US"/>
        </a:p>
      </dgm:t>
    </dgm:pt>
  </dgm:ptLst>
  <dgm:cxnLst>
    <dgm:cxn modelId="{04A7D101-778F-411E-99EA-B72977BEDA3F}" srcId="{756202F3-6A3E-44F3-9F6A-4C2D37576C51}" destId="{A41C64EA-2BA0-46FB-B7DC-A67E38ED33C0}" srcOrd="0" destOrd="0" parTransId="{83AB7570-7C5D-4D97-8C54-2588BACFC5C1}" sibTransId="{8CDAE57B-4798-4425-8C95-94301769BA92}"/>
    <dgm:cxn modelId="{9C470DDE-293B-4327-B8B5-55133AAACA03}" type="presOf" srcId="{F2CAF506-B132-4829-B4A9-4BB7FDE0015F}" destId="{003BB587-2DA1-4659-A23D-B7B22C9F331D}" srcOrd="0" destOrd="0" presId="urn:microsoft.com/office/officeart/2005/8/layout/radial6"/>
    <dgm:cxn modelId="{F1019550-DF18-4702-9F9C-7E834F9C2F1F}" type="presOf" srcId="{D93C72A3-890B-4C42-ACA5-5310EAB2C92E}" destId="{8A272AB6-6D36-427D-A1E7-1DD869D33F4D}" srcOrd="0" destOrd="0" presId="urn:microsoft.com/office/officeart/2005/8/layout/radial6"/>
    <dgm:cxn modelId="{3C9AF515-73E3-4EEA-ABA1-88A70D8F2784}" type="presOf" srcId="{8E34EF37-44B9-4CA7-A08C-57F8D194407D}" destId="{865181C0-6A3F-4989-92AD-BDDCD9B93AFC}" srcOrd="0" destOrd="0" presId="urn:microsoft.com/office/officeart/2005/8/layout/radial6"/>
    <dgm:cxn modelId="{E106908D-11DE-4DE3-829C-696241963BFE}" type="presOf" srcId="{A41C64EA-2BA0-46FB-B7DC-A67E38ED33C0}" destId="{96BF7780-BC03-4DCC-A3E8-65A5350B69DC}" srcOrd="0" destOrd="0" presId="urn:microsoft.com/office/officeart/2005/8/layout/radial6"/>
    <dgm:cxn modelId="{FAD6CDEF-5273-4627-9576-0DE06BCFC8E6}" type="presOf" srcId="{6F8FBFDE-AB0A-4CC8-870B-2E4EB5985A8C}" destId="{692C212C-AFA5-4304-ABB8-81E011243EA2}" srcOrd="0" destOrd="0" presId="urn:microsoft.com/office/officeart/2005/8/layout/radial6"/>
    <dgm:cxn modelId="{7465BE16-A6B3-4020-8296-2615F237C9A5}" type="presOf" srcId="{98876157-D9DB-4EEC-80BC-E507ACEF81FB}" destId="{0842B945-F5CE-49E4-87AA-126BFD3859AD}" srcOrd="0" destOrd="0" presId="urn:microsoft.com/office/officeart/2005/8/layout/radial6"/>
    <dgm:cxn modelId="{11D4763D-634D-4B21-82ED-BE27E355C683}" type="presOf" srcId="{B95935A1-0AB0-4EAA-AA4B-BA1463E45B4D}" destId="{8C29C98C-F3A4-4582-AB4D-05CA7B0924D9}" srcOrd="0" destOrd="0" presId="urn:microsoft.com/office/officeart/2005/8/layout/radial6"/>
    <dgm:cxn modelId="{48CC0405-DC0B-4C41-918C-E6DB5BAE509E}" type="presOf" srcId="{3DB59BF7-6377-4A3B-AFFC-0DE231CEBB3D}" destId="{E3F3F43A-AC2F-4D1C-8139-CCD486BCB435}" srcOrd="0" destOrd="0" presId="urn:microsoft.com/office/officeart/2005/8/layout/radial6"/>
    <dgm:cxn modelId="{24739C22-1CE6-4826-9A40-65A6C1B0CC06}" type="presOf" srcId="{8CDAE57B-4798-4425-8C95-94301769BA92}" destId="{93CD3B75-5C4D-4542-A318-0CCD1466A7CA}" srcOrd="0" destOrd="0" presId="urn:microsoft.com/office/officeart/2005/8/layout/radial6"/>
    <dgm:cxn modelId="{5E442D50-1009-43DF-A314-3A8D5AB32D30}" srcId="{756202F3-6A3E-44F3-9F6A-4C2D37576C51}" destId="{8E34EF37-44B9-4CA7-A08C-57F8D194407D}" srcOrd="2" destOrd="0" parTransId="{57F1AE8F-DF2A-4928-902D-40FD48A3E996}" sibTransId="{6F8FBFDE-AB0A-4CC8-870B-2E4EB5985A8C}"/>
    <dgm:cxn modelId="{63E3FA18-8B58-40CD-A4A3-371604C502BA}" srcId="{756202F3-6A3E-44F3-9F6A-4C2D37576C51}" destId="{B95935A1-0AB0-4EAA-AA4B-BA1463E45B4D}" srcOrd="3" destOrd="0" parTransId="{42299AFC-60F6-42DA-9F94-B46AC9A0F029}" sibTransId="{D93C72A3-890B-4C42-ACA5-5310EAB2C92E}"/>
    <dgm:cxn modelId="{78702CF5-3DEE-4F98-88B5-19D4F2E011A1}" srcId="{756202F3-6A3E-44F3-9F6A-4C2D37576C51}" destId="{3DB59BF7-6377-4A3B-AFFC-0DE231CEBB3D}" srcOrd="1" destOrd="0" parTransId="{AB9FB76E-196E-4379-87C6-61B6089C2A4C}" sibTransId="{98876157-D9DB-4EEC-80BC-E507ACEF81FB}"/>
    <dgm:cxn modelId="{7105E3A9-6C6C-4116-AF64-D7E0432D4962}" srcId="{F2CAF506-B132-4829-B4A9-4BB7FDE0015F}" destId="{756202F3-6A3E-44F3-9F6A-4C2D37576C51}" srcOrd="0" destOrd="0" parTransId="{D818142A-7688-43C5-870C-7DEDF05D017D}" sibTransId="{41347C37-1163-4E5F-9343-BE54ABF939AB}"/>
    <dgm:cxn modelId="{71BBFE3B-CAD0-4DD8-8734-5561A4688015}" type="presOf" srcId="{756202F3-6A3E-44F3-9F6A-4C2D37576C51}" destId="{78AF5147-3E09-4661-9CE2-E0F24AB1F82E}" srcOrd="0" destOrd="0" presId="urn:microsoft.com/office/officeart/2005/8/layout/radial6"/>
    <dgm:cxn modelId="{7FA7326D-544B-4434-9EC1-BC4AAD5B9624}" type="presParOf" srcId="{003BB587-2DA1-4659-A23D-B7B22C9F331D}" destId="{78AF5147-3E09-4661-9CE2-E0F24AB1F82E}" srcOrd="0" destOrd="0" presId="urn:microsoft.com/office/officeart/2005/8/layout/radial6"/>
    <dgm:cxn modelId="{D6A21E3D-BE79-4025-BF27-5AAC4FC30C3B}" type="presParOf" srcId="{003BB587-2DA1-4659-A23D-B7B22C9F331D}" destId="{96BF7780-BC03-4DCC-A3E8-65A5350B69DC}" srcOrd="1" destOrd="0" presId="urn:microsoft.com/office/officeart/2005/8/layout/radial6"/>
    <dgm:cxn modelId="{BF426099-BE84-4909-A58D-F1D1546CD55E}" type="presParOf" srcId="{003BB587-2DA1-4659-A23D-B7B22C9F331D}" destId="{D1117F07-B7B5-4DC2-BCF3-4D117E2DD693}" srcOrd="2" destOrd="0" presId="urn:microsoft.com/office/officeart/2005/8/layout/radial6"/>
    <dgm:cxn modelId="{2101EB7C-C51C-4A6B-A19A-3BCE5A7063C4}" type="presParOf" srcId="{003BB587-2DA1-4659-A23D-B7B22C9F331D}" destId="{93CD3B75-5C4D-4542-A318-0CCD1466A7CA}" srcOrd="3" destOrd="0" presId="urn:microsoft.com/office/officeart/2005/8/layout/radial6"/>
    <dgm:cxn modelId="{CDC7A3B7-4649-44D4-8622-84E7D98BBBB0}" type="presParOf" srcId="{003BB587-2DA1-4659-A23D-B7B22C9F331D}" destId="{E3F3F43A-AC2F-4D1C-8139-CCD486BCB435}" srcOrd="4" destOrd="0" presId="urn:microsoft.com/office/officeart/2005/8/layout/radial6"/>
    <dgm:cxn modelId="{7A68BE61-0623-47C0-B4C7-9FC0AB2757D0}" type="presParOf" srcId="{003BB587-2DA1-4659-A23D-B7B22C9F331D}" destId="{7A52181F-7B4B-432D-A15E-4836D4D25A31}" srcOrd="5" destOrd="0" presId="urn:microsoft.com/office/officeart/2005/8/layout/radial6"/>
    <dgm:cxn modelId="{0060FBA5-3DF1-42D3-A38D-626881B5D62E}" type="presParOf" srcId="{003BB587-2DA1-4659-A23D-B7B22C9F331D}" destId="{0842B945-F5CE-49E4-87AA-126BFD3859AD}" srcOrd="6" destOrd="0" presId="urn:microsoft.com/office/officeart/2005/8/layout/radial6"/>
    <dgm:cxn modelId="{FA2607F2-9B88-421D-9DFA-A82CD531FCD4}" type="presParOf" srcId="{003BB587-2DA1-4659-A23D-B7B22C9F331D}" destId="{865181C0-6A3F-4989-92AD-BDDCD9B93AFC}" srcOrd="7" destOrd="0" presId="urn:microsoft.com/office/officeart/2005/8/layout/radial6"/>
    <dgm:cxn modelId="{DFD8AB21-16DA-46FF-BB40-5B00DDAF720D}" type="presParOf" srcId="{003BB587-2DA1-4659-A23D-B7B22C9F331D}" destId="{56B40F3A-787B-4BA2-B4F3-ABB9FFE1130C}" srcOrd="8" destOrd="0" presId="urn:microsoft.com/office/officeart/2005/8/layout/radial6"/>
    <dgm:cxn modelId="{C8185E6E-67A9-48FC-A7FA-FD44F91ECE75}" type="presParOf" srcId="{003BB587-2DA1-4659-A23D-B7B22C9F331D}" destId="{692C212C-AFA5-4304-ABB8-81E011243EA2}" srcOrd="9" destOrd="0" presId="urn:microsoft.com/office/officeart/2005/8/layout/radial6"/>
    <dgm:cxn modelId="{9439F384-398F-4879-BB5C-E1D8BFF9C362}" type="presParOf" srcId="{003BB587-2DA1-4659-A23D-B7B22C9F331D}" destId="{8C29C98C-F3A4-4582-AB4D-05CA7B0924D9}" srcOrd="10" destOrd="0" presId="urn:microsoft.com/office/officeart/2005/8/layout/radial6"/>
    <dgm:cxn modelId="{9E387576-B205-48A5-8743-6E3A446B4226}" type="presParOf" srcId="{003BB587-2DA1-4659-A23D-B7B22C9F331D}" destId="{47A75CB1-275E-449C-99AE-41484326FC7F}" srcOrd="11" destOrd="0" presId="urn:microsoft.com/office/officeart/2005/8/layout/radial6"/>
    <dgm:cxn modelId="{BDD7D06A-7B0A-4B28-A69E-9D99ADCE19D1}" type="presParOf" srcId="{003BB587-2DA1-4659-A23D-B7B22C9F331D}" destId="{8A272AB6-6D36-427D-A1E7-1DD869D33F4D}" srcOrd="12" destOrd="0" presId="urn:microsoft.com/office/officeart/2005/8/layout/radial6"/>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665F7A-ECB7-41DE-88C5-24B87D5F864D}">
      <dsp:nvSpPr>
        <dsp:cNvPr id="0" name=""/>
        <dsp:cNvSpPr/>
      </dsp:nvSpPr>
      <dsp:spPr>
        <a:xfrm>
          <a:off x="2296792" y="276226"/>
          <a:ext cx="4018614" cy="1395611"/>
        </a:xfrm>
        <a:prstGeom prst="ellipse">
          <a:avLst/>
        </a:prstGeom>
        <a:solidFill>
          <a:schemeClr val="accent6">
            <a:tint val="50000"/>
            <a:alpha val="40000"/>
            <a:hueOff val="0"/>
            <a:satOff val="0"/>
            <a:lumOff val="0"/>
            <a:alphaOff val="0"/>
          </a:schemeClr>
        </a:solidFill>
        <a:ln>
          <a:noFill/>
        </a:ln>
        <a:effectLst/>
        <a:scene3d>
          <a:camera prst="orthographicFront"/>
          <a:lightRig rig="chilly" dir="t"/>
        </a:scene3d>
        <a:sp3d z="-152400" prstMaterial="matte"/>
      </dsp:spPr>
      <dsp:style>
        <a:lnRef idx="0">
          <a:scrgbClr r="0" g="0" b="0"/>
        </a:lnRef>
        <a:fillRef idx="1">
          <a:scrgbClr r="0" g="0" b="0"/>
        </a:fillRef>
        <a:effectRef idx="0">
          <a:scrgbClr r="0" g="0" b="0"/>
        </a:effectRef>
        <a:fontRef idx="minor"/>
      </dsp:style>
    </dsp:sp>
    <dsp:sp modelId="{01BFD544-F441-4A26-83EC-B4CE6A5EACE2}">
      <dsp:nvSpPr>
        <dsp:cNvPr id="0" name=""/>
        <dsp:cNvSpPr/>
      </dsp:nvSpPr>
      <dsp:spPr>
        <a:xfrm>
          <a:off x="3823067" y="3216862"/>
          <a:ext cx="778801" cy="498432"/>
        </a:xfrm>
        <a:prstGeom prst="downArrow">
          <a:avLst/>
        </a:prstGeom>
        <a:solidFill>
          <a:schemeClr val="accent6">
            <a:tint val="6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53DBB3B1-FDC8-4CC4-AC92-B9C389909229}">
      <dsp:nvSpPr>
        <dsp:cNvPr id="0" name=""/>
        <dsp:cNvSpPr/>
      </dsp:nvSpPr>
      <dsp:spPr>
        <a:xfrm>
          <a:off x="1979707" y="3509300"/>
          <a:ext cx="4465521" cy="934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altLang="ja-JP" sz="1800" kern="1200" dirty="0" smtClean="0">
              <a:latin typeface="HG丸ｺﾞｼｯｸM-PRO" pitchFamily="50" charset="-128"/>
              <a:ea typeface="HG丸ｺﾞｼｯｸM-PRO" pitchFamily="50" charset="-128"/>
            </a:rPr>
            <a:t>Minimizing damage : </a:t>
          </a:r>
        </a:p>
        <a:p>
          <a:pPr lvl="0" algn="ctr" defTabSz="800100">
            <a:lnSpc>
              <a:spcPct val="90000"/>
            </a:lnSpc>
            <a:spcBef>
              <a:spcPct val="0"/>
            </a:spcBef>
            <a:spcAft>
              <a:spcPct val="35000"/>
            </a:spcAft>
          </a:pPr>
          <a:r>
            <a:rPr lang="en-US" altLang="ja-JP" sz="1800" kern="1200" dirty="0" smtClean="0">
              <a:latin typeface="HG丸ｺﾞｼｯｸM-PRO" pitchFamily="50" charset="-128"/>
              <a:ea typeface="HG丸ｺﾞｼｯｸM-PRO" pitchFamily="50" charset="-128"/>
            </a:rPr>
            <a:t>disaster risk reduction (DRR)</a:t>
          </a:r>
          <a:r>
            <a:rPr lang="ja-JP" altLang="en-US" sz="1800" kern="1200" dirty="0" smtClean="0">
              <a:latin typeface="HG丸ｺﾞｼｯｸM-PRO" pitchFamily="50" charset="-128"/>
              <a:ea typeface="HG丸ｺﾞｼｯｸM-PRO" pitchFamily="50" charset="-128"/>
            </a:rPr>
            <a:t>！</a:t>
          </a:r>
          <a:endParaRPr kumimoji="1" lang="ja-JP" altLang="en-US" sz="1800" kern="1200" dirty="0"/>
        </a:p>
      </dsp:txBody>
      <dsp:txXfrm>
        <a:off x="1979707" y="3509300"/>
        <a:ext cx="4465521" cy="934561"/>
      </dsp:txXfrm>
    </dsp:sp>
    <dsp:sp modelId="{D0933474-CF0A-4FD8-B419-FBCF7C530F19}">
      <dsp:nvSpPr>
        <dsp:cNvPr id="0" name=""/>
        <dsp:cNvSpPr/>
      </dsp:nvSpPr>
      <dsp:spPr>
        <a:xfrm>
          <a:off x="3509001" y="1662778"/>
          <a:ext cx="1401842" cy="1401842"/>
        </a:xfrm>
        <a:prstGeom prst="ellipse">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endParaRPr kumimoji="1" lang="ja-JP" altLang="en-US" sz="1600" kern="1200" dirty="0">
            <a:solidFill>
              <a:schemeClr val="tx1"/>
            </a:solidFill>
          </a:endParaRPr>
        </a:p>
      </dsp:txBody>
      <dsp:txXfrm>
        <a:off x="3714296" y="1868073"/>
        <a:ext cx="991252" cy="991252"/>
      </dsp:txXfrm>
    </dsp:sp>
    <dsp:sp modelId="{6054C3E5-7ACA-404D-854A-C38ECD29997A}">
      <dsp:nvSpPr>
        <dsp:cNvPr id="0" name=""/>
        <dsp:cNvSpPr/>
      </dsp:nvSpPr>
      <dsp:spPr>
        <a:xfrm>
          <a:off x="2664412" y="485718"/>
          <a:ext cx="1401842" cy="1401842"/>
        </a:xfrm>
        <a:prstGeom prst="ellipse">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0" tIns="17780" rIns="0" bIns="0" numCol="1" spcCol="1270" anchor="ctr" anchorCtr="0">
          <a:noAutofit/>
        </a:bodyPr>
        <a:lstStyle/>
        <a:p>
          <a:pPr lvl="0" algn="ctr" defTabSz="622300">
            <a:lnSpc>
              <a:spcPct val="90000"/>
            </a:lnSpc>
            <a:spcBef>
              <a:spcPct val="0"/>
            </a:spcBef>
            <a:spcAft>
              <a:spcPct val="35000"/>
            </a:spcAft>
          </a:pPr>
          <a:endParaRPr kumimoji="1" lang="ja-JP" altLang="en-US" sz="1400" kern="1200" dirty="0">
            <a:solidFill>
              <a:schemeClr val="tx1"/>
            </a:solidFill>
          </a:endParaRPr>
        </a:p>
      </dsp:txBody>
      <dsp:txXfrm>
        <a:off x="2869707" y="691013"/>
        <a:ext cx="991252" cy="991252"/>
      </dsp:txXfrm>
    </dsp:sp>
    <dsp:sp modelId="{9008B828-033F-4378-99BC-0F6B00F450DA}">
      <dsp:nvSpPr>
        <dsp:cNvPr id="0" name=""/>
        <dsp:cNvSpPr/>
      </dsp:nvSpPr>
      <dsp:spPr>
        <a:xfrm>
          <a:off x="4355219" y="491062"/>
          <a:ext cx="1401842" cy="1401842"/>
        </a:xfrm>
        <a:prstGeom prst="ellipse">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endParaRPr kumimoji="1" lang="ja-JP" altLang="en-US" sz="1400" kern="1200" dirty="0">
            <a:solidFill>
              <a:schemeClr val="tx1"/>
            </a:solidFill>
          </a:endParaRPr>
        </a:p>
      </dsp:txBody>
      <dsp:txXfrm>
        <a:off x="4560514" y="696357"/>
        <a:ext cx="991252" cy="991252"/>
      </dsp:txXfrm>
    </dsp:sp>
    <dsp:sp modelId="{F0983173-E99E-464C-B3CA-C9C28592CB09}">
      <dsp:nvSpPr>
        <dsp:cNvPr id="0" name=""/>
        <dsp:cNvSpPr/>
      </dsp:nvSpPr>
      <dsp:spPr>
        <a:xfrm>
          <a:off x="2050970" y="131832"/>
          <a:ext cx="4361287" cy="2999379"/>
        </a:xfrm>
        <a:prstGeom prst="funnel">
          <a:avLst/>
        </a:prstGeom>
        <a:solidFill>
          <a:schemeClr val="lt1">
            <a:alpha val="4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chilly" dir="t"/>
        </a:scene3d>
        <a:sp3d prstMaterial="dkEdge">
          <a:bevelT w="127000" h="25400"/>
        </a:sp3d>
      </dsp:spPr>
      <dsp:style>
        <a:lnRef idx="1">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72AB6-6D36-427D-A1E7-1DD869D33F4D}">
      <dsp:nvSpPr>
        <dsp:cNvPr id="0" name=""/>
        <dsp:cNvSpPr/>
      </dsp:nvSpPr>
      <dsp:spPr>
        <a:xfrm>
          <a:off x="2435207" y="365900"/>
          <a:ext cx="2436848" cy="2436848"/>
        </a:xfrm>
        <a:prstGeom prst="blockArc">
          <a:avLst>
            <a:gd name="adj1" fmla="val 10800000"/>
            <a:gd name="adj2" fmla="val 16200000"/>
            <a:gd name="adj3" fmla="val 4642"/>
          </a:avLst>
        </a:prstGeom>
        <a:gradFill rotWithShape="0">
          <a:gsLst>
            <a:gs pos="0">
              <a:schemeClr val="accent3">
                <a:tint val="60000"/>
                <a:hueOff val="0"/>
                <a:satOff val="0"/>
                <a:lumOff val="0"/>
                <a:alphaOff val="0"/>
                <a:tint val="50000"/>
                <a:satMod val="300000"/>
              </a:schemeClr>
            </a:gs>
            <a:gs pos="35000">
              <a:schemeClr val="accent3">
                <a:tint val="60000"/>
                <a:hueOff val="0"/>
                <a:satOff val="0"/>
                <a:lumOff val="0"/>
                <a:alphaOff val="0"/>
                <a:tint val="37000"/>
                <a:satMod val="300000"/>
              </a:schemeClr>
            </a:gs>
            <a:gs pos="100000">
              <a:schemeClr val="accent3">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692C212C-AFA5-4304-ABB8-81E011243EA2}">
      <dsp:nvSpPr>
        <dsp:cNvPr id="0" name=""/>
        <dsp:cNvSpPr/>
      </dsp:nvSpPr>
      <dsp:spPr>
        <a:xfrm>
          <a:off x="2435206" y="367339"/>
          <a:ext cx="2436848" cy="2436848"/>
        </a:xfrm>
        <a:prstGeom prst="blockArc">
          <a:avLst>
            <a:gd name="adj1" fmla="val 5412248"/>
            <a:gd name="adj2" fmla="val 10804156"/>
            <a:gd name="adj3" fmla="val 4642"/>
          </a:avLst>
        </a:prstGeom>
        <a:gradFill rotWithShape="0">
          <a:gsLst>
            <a:gs pos="0">
              <a:schemeClr val="accent3">
                <a:tint val="60000"/>
                <a:hueOff val="0"/>
                <a:satOff val="0"/>
                <a:lumOff val="0"/>
                <a:alphaOff val="0"/>
                <a:tint val="50000"/>
                <a:satMod val="300000"/>
              </a:schemeClr>
            </a:gs>
            <a:gs pos="35000">
              <a:schemeClr val="accent3">
                <a:tint val="60000"/>
                <a:hueOff val="0"/>
                <a:satOff val="0"/>
                <a:lumOff val="0"/>
                <a:alphaOff val="0"/>
                <a:tint val="37000"/>
                <a:satMod val="300000"/>
              </a:schemeClr>
            </a:gs>
            <a:gs pos="100000">
              <a:schemeClr val="accent3">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0842B945-F5CE-49E4-87AA-126BFD3859AD}">
      <dsp:nvSpPr>
        <dsp:cNvPr id="0" name=""/>
        <dsp:cNvSpPr/>
      </dsp:nvSpPr>
      <dsp:spPr>
        <a:xfrm>
          <a:off x="2435208" y="367339"/>
          <a:ext cx="2436848" cy="2436848"/>
        </a:xfrm>
        <a:prstGeom prst="blockArc">
          <a:avLst>
            <a:gd name="adj1" fmla="val 21595844"/>
            <a:gd name="adj2" fmla="val 5412253"/>
            <a:gd name="adj3" fmla="val 4642"/>
          </a:avLst>
        </a:prstGeom>
        <a:gradFill rotWithShape="0">
          <a:gsLst>
            <a:gs pos="0">
              <a:schemeClr val="accent3">
                <a:tint val="60000"/>
                <a:hueOff val="0"/>
                <a:satOff val="0"/>
                <a:lumOff val="0"/>
                <a:alphaOff val="0"/>
                <a:tint val="50000"/>
                <a:satMod val="300000"/>
              </a:schemeClr>
            </a:gs>
            <a:gs pos="35000">
              <a:schemeClr val="accent3">
                <a:tint val="60000"/>
                <a:hueOff val="0"/>
                <a:satOff val="0"/>
                <a:lumOff val="0"/>
                <a:alphaOff val="0"/>
                <a:tint val="37000"/>
                <a:satMod val="300000"/>
              </a:schemeClr>
            </a:gs>
            <a:gs pos="100000">
              <a:schemeClr val="accent3">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93CD3B75-5C4D-4542-A318-0CCD1466A7CA}">
      <dsp:nvSpPr>
        <dsp:cNvPr id="0" name=""/>
        <dsp:cNvSpPr/>
      </dsp:nvSpPr>
      <dsp:spPr>
        <a:xfrm>
          <a:off x="2435207" y="365900"/>
          <a:ext cx="2436848" cy="2436848"/>
        </a:xfrm>
        <a:prstGeom prst="blockArc">
          <a:avLst>
            <a:gd name="adj1" fmla="val 16200000"/>
            <a:gd name="adj2" fmla="val 0"/>
            <a:gd name="adj3" fmla="val 4642"/>
          </a:avLst>
        </a:prstGeom>
        <a:gradFill rotWithShape="0">
          <a:gsLst>
            <a:gs pos="0">
              <a:schemeClr val="accent3">
                <a:tint val="60000"/>
                <a:hueOff val="0"/>
                <a:satOff val="0"/>
                <a:lumOff val="0"/>
                <a:alphaOff val="0"/>
                <a:tint val="50000"/>
                <a:satMod val="300000"/>
              </a:schemeClr>
            </a:gs>
            <a:gs pos="35000">
              <a:schemeClr val="accent3">
                <a:tint val="60000"/>
                <a:hueOff val="0"/>
                <a:satOff val="0"/>
                <a:lumOff val="0"/>
                <a:alphaOff val="0"/>
                <a:tint val="37000"/>
                <a:satMod val="300000"/>
              </a:schemeClr>
            </a:gs>
            <a:gs pos="100000">
              <a:schemeClr val="accent3">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sp>
    <dsp:sp modelId="{78AF5147-3E09-4661-9CE2-E0F24AB1F82E}">
      <dsp:nvSpPr>
        <dsp:cNvPr id="0" name=""/>
        <dsp:cNvSpPr/>
      </dsp:nvSpPr>
      <dsp:spPr>
        <a:xfrm>
          <a:off x="3092563" y="1023257"/>
          <a:ext cx="1122135" cy="1122135"/>
        </a:xfrm>
        <a:prstGeom prst="ellips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kumimoji="1" lang="ja-JP" altLang="en-US" sz="1400" kern="1200" dirty="0"/>
        </a:p>
      </dsp:txBody>
      <dsp:txXfrm>
        <a:off x="3256896" y="1187590"/>
        <a:ext cx="793469" cy="793469"/>
      </dsp:txXfrm>
    </dsp:sp>
    <dsp:sp modelId="{96BF7780-BC03-4DCC-A3E8-65A5350B69DC}">
      <dsp:nvSpPr>
        <dsp:cNvPr id="0" name=""/>
        <dsp:cNvSpPr/>
      </dsp:nvSpPr>
      <dsp:spPr>
        <a:xfrm>
          <a:off x="3260883" y="1431"/>
          <a:ext cx="785495" cy="785495"/>
        </a:xfrm>
        <a:prstGeom prst="ellips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17780" rIns="0" bIns="17780" numCol="1" spcCol="1270" anchor="ctr" anchorCtr="0">
          <a:noAutofit/>
        </a:bodyPr>
        <a:lstStyle/>
        <a:p>
          <a:pPr lvl="0" algn="ctr" defTabSz="622300">
            <a:lnSpc>
              <a:spcPct val="90000"/>
            </a:lnSpc>
            <a:spcBef>
              <a:spcPct val="0"/>
            </a:spcBef>
            <a:spcAft>
              <a:spcPct val="35000"/>
            </a:spcAft>
          </a:pPr>
          <a:endParaRPr kumimoji="1" lang="ja-JP" altLang="en-US" sz="1400" kern="1200" dirty="0">
            <a:latin typeface="HG丸ｺﾞｼｯｸM-PRO" pitchFamily="50" charset="-128"/>
            <a:ea typeface="HG丸ｺﾞｼｯｸM-PRO" pitchFamily="50" charset="-128"/>
          </a:endParaRPr>
        </a:p>
      </dsp:txBody>
      <dsp:txXfrm>
        <a:off x="3375916" y="116464"/>
        <a:ext cx="555429" cy="555429"/>
      </dsp:txXfrm>
    </dsp:sp>
    <dsp:sp modelId="{E3F3F43A-AC2F-4D1C-8139-CCD486BCB435}">
      <dsp:nvSpPr>
        <dsp:cNvPr id="0" name=""/>
        <dsp:cNvSpPr/>
      </dsp:nvSpPr>
      <dsp:spPr>
        <a:xfrm>
          <a:off x="4451030" y="1191577"/>
          <a:ext cx="785495" cy="785495"/>
        </a:xfrm>
        <a:prstGeom prst="ellips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39370" rIns="0" bIns="39370" numCol="1" spcCol="1270" anchor="ctr" anchorCtr="0">
          <a:noAutofit/>
        </a:bodyPr>
        <a:lstStyle/>
        <a:p>
          <a:pPr lvl="0" algn="ctr" defTabSz="1377950">
            <a:lnSpc>
              <a:spcPct val="90000"/>
            </a:lnSpc>
            <a:spcBef>
              <a:spcPct val="0"/>
            </a:spcBef>
            <a:spcAft>
              <a:spcPct val="35000"/>
            </a:spcAft>
          </a:pPr>
          <a:endParaRPr kumimoji="1" lang="ja-JP" altLang="en-US" sz="3100" kern="1200" dirty="0">
            <a:latin typeface="HG丸ｺﾞｼｯｸM-PRO" pitchFamily="50" charset="-128"/>
            <a:ea typeface="HG丸ｺﾞｼｯｸM-PRO" pitchFamily="50" charset="-128"/>
          </a:endParaRPr>
        </a:p>
      </dsp:txBody>
      <dsp:txXfrm>
        <a:off x="4566063" y="1306610"/>
        <a:ext cx="555429" cy="555429"/>
      </dsp:txXfrm>
    </dsp:sp>
    <dsp:sp modelId="{865181C0-6A3F-4989-92AD-BDDCD9B93AFC}">
      <dsp:nvSpPr>
        <dsp:cNvPr id="0" name=""/>
        <dsp:cNvSpPr/>
      </dsp:nvSpPr>
      <dsp:spPr>
        <a:xfrm>
          <a:off x="3256642" y="2383154"/>
          <a:ext cx="785495" cy="785495"/>
        </a:xfrm>
        <a:prstGeom prst="ellips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39370" rIns="0" bIns="39370" numCol="1" spcCol="1270" anchor="ctr" anchorCtr="0">
          <a:noAutofit/>
        </a:bodyPr>
        <a:lstStyle/>
        <a:p>
          <a:pPr lvl="0" algn="ctr" defTabSz="1377950">
            <a:lnSpc>
              <a:spcPct val="90000"/>
            </a:lnSpc>
            <a:spcBef>
              <a:spcPct val="0"/>
            </a:spcBef>
            <a:spcAft>
              <a:spcPct val="35000"/>
            </a:spcAft>
          </a:pPr>
          <a:endParaRPr kumimoji="1" lang="ja-JP" altLang="en-US" sz="3100" kern="1200" dirty="0">
            <a:latin typeface="HG丸ｺﾞｼｯｸM-PRO" pitchFamily="50" charset="-128"/>
            <a:ea typeface="HG丸ｺﾞｼｯｸM-PRO" pitchFamily="50" charset="-128"/>
          </a:endParaRPr>
        </a:p>
      </dsp:txBody>
      <dsp:txXfrm>
        <a:off x="3371675" y="2498187"/>
        <a:ext cx="555429" cy="555429"/>
      </dsp:txXfrm>
    </dsp:sp>
    <dsp:sp modelId="{8C29C98C-F3A4-4582-AB4D-05CA7B0924D9}">
      <dsp:nvSpPr>
        <dsp:cNvPr id="0" name=""/>
        <dsp:cNvSpPr/>
      </dsp:nvSpPr>
      <dsp:spPr>
        <a:xfrm>
          <a:off x="2070737" y="1191577"/>
          <a:ext cx="785495" cy="785495"/>
        </a:xfrm>
        <a:prstGeom prst="ellips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10160" rIns="0" bIns="10160" numCol="1" spcCol="1270" anchor="ctr" anchorCtr="0">
          <a:noAutofit/>
        </a:bodyPr>
        <a:lstStyle/>
        <a:p>
          <a:pPr lvl="0" algn="ctr" defTabSz="355600">
            <a:lnSpc>
              <a:spcPct val="90000"/>
            </a:lnSpc>
            <a:spcBef>
              <a:spcPct val="0"/>
            </a:spcBef>
            <a:spcAft>
              <a:spcPct val="35000"/>
            </a:spcAft>
          </a:pPr>
          <a:endParaRPr kumimoji="1" lang="ja-JP" altLang="en-US" sz="800" kern="1200" dirty="0">
            <a:latin typeface="HG丸ｺﾞｼｯｸM-PRO" pitchFamily="50" charset="-128"/>
            <a:ea typeface="HG丸ｺﾞｼｯｸM-PRO" pitchFamily="50" charset="-128"/>
          </a:endParaRPr>
        </a:p>
      </dsp:txBody>
      <dsp:txXfrm>
        <a:off x="2185770" y="1306610"/>
        <a:ext cx="555429" cy="555429"/>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49520" cy="497126"/>
          </a:xfrm>
          <a:prstGeom prst="rect">
            <a:avLst/>
          </a:prstGeom>
        </p:spPr>
        <p:txBody>
          <a:bodyPr vert="horz" lIns="91383" tIns="45691" rIns="91383" bIns="45691" rtlCol="0"/>
          <a:lstStyle>
            <a:lvl1pPr algn="l">
              <a:defRPr sz="1200">
                <a:latin typeface="Arial" charset="0"/>
                <a:ea typeface="ＭＳ Ｐゴシック" charset="-128"/>
              </a:defRPr>
            </a:lvl1pPr>
          </a:lstStyle>
          <a:p>
            <a:pPr>
              <a:defRPr/>
            </a:pPr>
            <a:endParaRPr lang="ja-JP" altLang="en-US" dirty="0"/>
          </a:p>
        </p:txBody>
      </p:sp>
      <p:sp>
        <p:nvSpPr>
          <p:cNvPr id="3" name="日付プレースホルダ 2"/>
          <p:cNvSpPr>
            <a:spLocks noGrp="1"/>
          </p:cNvSpPr>
          <p:nvPr>
            <p:ph type="dt" idx="1"/>
          </p:nvPr>
        </p:nvSpPr>
        <p:spPr>
          <a:xfrm>
            <a:off x="3856083" y="0"/>
            <a:ext cx="2949520" cy="497126"/>
          </a:xfrm>
          <a:prstGeom prst="rect">
            <a:avLst/>
          </a:prstGeom>
        </p:spPr>
        <p:txBody>
          <a:bodyPr vert="horz" lIns="91383" tIns="45691" rIns="91383" bIns="45691" rtlCol="0"/>
          <a:lstStyle>
            <a:lvl1pPr algn="r">
              <a:defRPr sz="1200">
                <a:latin typeface="Arial" charset="0"/>
                <a:ea typeface="ＭＳ Ｐゴシック" charset="-128"/>
              </a:defRPr>
            </a:lvl1pPr>
          </a:lstStyle>
          <a:p>
            <a:pPr>
              <a:defRPr/>
            </a:pPr>
            <a:fld id="{17F45D8C-E9FB-4064-9F31-8F90268B9CBA}" type="datetimeFigureOut">
              <a:rPr lang="ja-JP" altLang="en-US"/>
              <a:pPr>
                <a:defRPr/>
              </a:pPr>
              <a:t>2014/7/15</a:t>
            </a:fld>
            <a:endParaRPr lang="ja-JP" altLang="en-US" dirty="0"/>
          </a:p>
        </p:txBody>
      </p:sp>
      <p:sp>
        <p:nvSpPr>
          <p:cNvPr id="4" name="スライド イメージ プレースホルダ 3"/>
          <p:cNvSpPr>
            <a:spLocks noGrp="1" noRot="1" noChangeAspect="1"/>
          </p:cNvSpPr>
          <p:nvPr>
            <p:ph type="sldImg" idx="2"/>
          </p:nvPr>
        </p:nvSpPr>
        <p:spPr>
          <a:xfrm>
            <a:off x="920750" y="746125"/>
            <a:ext cx="4967288" cy="3725863"/>
          </a:xfrm>
          <a:prstGeom prst="rect">
            <a:avLst/>
          </a:prstGeom>
          <a:noFill/>
          <a:ln w="12700">
            <a:solidFill>
              <a:prstClr val="black"/>
            </a:solidFill>
          </a:ln>
        </p:spPr>
        <p:txBody>
          <a:bodyPr vert="horz" lIns="91383" tIns="45691" rIns="91383" bIns="45691" rtlCol="0" anchor="ctr"/>
          <a:lstStyle/>
          <a:p>
            <a:pPr lvl="0"/>
            <a:endParaRPr lang="ja-JP" altLang="en-US" noProof="0" dirty="0" smtClean="0"/>
          </a:p>
        </p:txBody>
      </p:sp>
      <p:sp>
        <p:nvSpPr>
          <p:cNvPr id="5" name="ノート プレースホルダ 4"/>
          <p:cNvSpPr>
            <a:spLocks noGrp="1"/>
          </p:cNvSpPr>
          <p:nvPr>
            <p:ph type="body" sz="quarter" idx="3"/>
          </p:nvPr>
        </p:nvSpPr>
        <p:spPr>
          <a:xfrm>
            <a:off x="681519" y="4721107"/>
            <a:ext cx="5444163" cy="4472542"/>
          </a:xfrm>
          <a:prstGeom prst="rect">
            <a:avLst/>
          </a:prstGeom>
        </p:spPr>
        <p:txBody>
          <a:bodyPr vert="horz" lIns="91383" tIns="45691" rIns="91383" bIns="45691"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6" name="フッター プレースホルダ 5"/>
          <p:cNvSpPr>
            <a:spLocks noGrp="1"/>
          </p:cNvSpPr>
          <p:nvPr>
            <p:ph type="ftr" sz="quarter" idx="4"/>
          </p:nvPr>
        </p:nvSpPr>
        <p:spPr>
          <a:xfrm>
            <a:off x="0" y="9440619"/>
            <a:ext cx="2949520" cy="497126"/>
          </a:xfrm>
          <a:prstGeom prst="rect">
            <a:avLst/>
          </a:prstGeom>
        </p:spPr>
        <p:txBody>
          <a:bodyPr vert="horz" lIns="91383" tIns="45691" rIns="91383" bIns="45691" rtlCol="0" anchor="b"/>
          <a:lstStyle>
            <a:lvl1pPr algn="l">
              <a:defRPr sz="1200">
                <a:latin typeface="Arial" charset="0"/>
                <a:ea typeface="ＭＳ Ｐゴシック" charset="-128"/>
              </a:defRPr>
            </a:lvl1pPr>
          </a:lstStyle>
          <a:p>
            <a:pPr>
              <a:defRPr/>
            </a:pPr>
            <a:endParaRPr lang="ja-JP" altLang="en-US" dirty="0"/>
          </a:p>
        </p:txBody>
      </p:sp>
      <p:sp>
        <p:nvSpPr>
          <p:cNvPr id="7" name="スライド番号プレースホルダ 6"/>
          <p:cNvSpPr>
            <a:spLocks noGrp="1"/>
          </p:cNvSpPr>
          <p:nvPr>
            <p:ph type="sldNum" sz="quarter" idx="5"/>
          </p:nvPr>
        </p:nvSpPr>
        <p:spPr>
          <a:xfrm>
            <a:off x="3856083" y="9440619"/>
            <a:ext cx="2949520" cy="497126"/>
          </a:xfrm>
          <a:prstGeom prst="rect">
            <a:avLst/>
          </a:prstGeom>
        </p:spPr>
        <p:txBody>
          <a:bodyPr vert="horz" lIns="91383" tIns="45691" rIns="91383" bIns="45691" rtlCol="0" anchor="b"/>
          <a:lstStyle>
            <a:lvl1pPr algn="r">
              <a:defRPr sz="1200">
                <a:latin typeface="Arial" charset="0"/>
                <a:ea typeface="ＭＳ Ｐゴシック" charset="-128"/>
              </a:defRPr>
            </a:lvl1pPr>
          </a:lstStyle>
          <a:p>
            <a:pPr>
              <a:defRPr/>
            </a:pPr>
            <a:fld id="{18556CE4-B3C3-4DFF-8CD2-3D2BDBB65772}" type="slidenum">
              <a:rPr lang="ja-JP" altLang="en-US"/>
              <a:pPr>
                <a:defRPr/>
              </a:pPr>
              <a:t>‹#›</a:t>
            </a:fld>
            <a:endParaRPr lang="ja-JP" altLang="en-US" dirty="0"/>
          </a:p>
        </p:txBody>
      </p:sp>
    </p:spTree>
    <p:extLst>
      <p:ext uri="{BB962C8B-B14F-4D97-AF65-F5344CB8AC3E}">
        <p14:creationId xmlns:p14="http://schemas.microsoft.com/office/powerpoint/2010/main" val="34101475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3555"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smtClean="0"/>
          </a:p>
        </p:txBody>
      </p:sp>
      <p:sp>
        <p:nvSpPr>
          <p:cNvPr id="2355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4D16C0F-ED73-43F8-8361-AEFC2D734CAE}" type="slidenum">
              <a:rPr lang="ja-JP" altLang="en-US" smtClean="0">
                <a:latin typeface="Arial" pitchFamily="34" charset="0"/>
                <a:ea typeface="ＭＳ Ｐゴシック" pitchFamily="50" charset="-128"/>
              </a:rPr>
              <a:pPr/>
              <a:t>1</a:t>
            </a:fld>
            <a:endParaRPr lang="ja-JP" altLang="en-US" dirty="0" smtClean="0">
              <a:latin typeface="Arial" pitchFamily="34" charset="0"/>
              <a:ea typeface="ＭＳ Ｐゴシック" pitchFamily="50" charset="-128"/>
            </a:endParaRPr>
          </a:p>
        </p:txBody>
      </p:sp>
    </p:spTree>
    <p:extLst>
      <p:ext uri="{BB962C8B-B14F-4D97-AF65-F5344CB8AC3E}">
        <p14:creationId xmlns:p14="http://schemas.microsoft.com/office/powerpoint/2010/main" val="1979549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553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smtClean="0"/>
          </a:p>
        </p:txBody>
      </p:sp>
      <p:sp>
        <p:nvSpPr>
          <p:cNvPr id="6554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C1BFF7-8370-43D3-AF2D-3C995E067801}" type="slidenum">
              <a:rPr lang="ja-JP" altLang="en-US" smtClean="0">
                <a:latin typeface="Arial" pitchFamily="34" charset="0"/>
                <a:ea typeface="ＭＳ Ｐゴシック" pitchFamily="50" charset="-128"/>
              </a:rPr>
              <a:pPr/>
              <a:t>10</a:t>
            </a:fld>
            <a:endParaRPr lang="ja-JP" altLang="en-US" smtClean="0">
              <a:latin typeface="Arial" pitchFamily="34" charset="0"/>
              <a:ea typeface="ＭＳ Ｐゴシック" pitchFamily="50" charset="-128"/>
            </a:endParaRPr>
          </a:p>
        </p:txBody>
      </p:sp>
    </p:spTree>
    <p:extLst>
      <p:ext uri="{BB962C8B-B14F-4D97-AF65-F5344CB8AC3E}">
        <p14:creationId xmlns:p14="http://schemas.microsoft.com/office/powerpoint/2010/main" val="4099305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553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smtClean="0"/>
          </a:p>
        </p:txBody>
      </p:sp>
      <p:sp>
        <p:nvSpPr>
          <p:cNvPr id="6554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C1BFF7-8370-43D3-AF2D-3C995E067801}" type="slidenum">
              <a:rPr lang="ja-JP" altLang="en-US" smtClean="0">
                <a:latin typeface="Arial" pitchFamily="34" charset="0"/>
                <a:ea typeface="ＭＳ Ｐゴシック" pitchFamily="50" charset="-128"/>
              </a:rPr>
              <a:pPr/>
              <a:t>11</a:t>
            </a:fld>
            <a:endParaRPr lang="ja-JP" altLang="en-US" smtClean="0">
              <a:latin typeface="Arial" pitchFamily="34" charset="0"/>
              <a:ea typeface="ＭＳ Ｐゴシック" pitchFamily="50" charset="-128"/>
            </a:endParaRPr>
          </a:p>
        </p:txBody>
      </p:sp>
    </p:spTree>
    <p:extLst>
      <p:ext uri="{BB962C8B-B14F-4D97-AF65-F5344CB8AC3E}">
        <p14:creationId xmlns:p14="http://schemas.microsoft.com/office/powerpoint/2010/main" val="2903548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553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smtClean="0"/>
          </a:p>
        </p:txBody>
      </p:sp>
      <p:sp>
        <p:nvSpPr>
          <p:cNvPr id="6554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C1BFF7-8370-43D3-AF2D-3C995E067801}" type="slidenum">
              <a:rPr lang="ja-JP" altLang="en-US" smtClean="0">
                <a:latin typeface="Arial" pitchFamily="34" charset="0"/>
                <a:ea typeface="ＭＳ Ｐゴシック" pitchFamily="50" charset="-128"/>
              </a:rPr>
              <a:pPr/>
              <a:t>12</a:t>
            </a:fld>
            <a:endParaRPr lang="ja-JP" altLang="en-US" smtClean="0">
              <a:latin typeface="Arial" pitchFamily="34" charset="0"/>
              <a:ea typeface="ＭＳ Ｐゴシック" pitchFamily="50" charset="-128"/>
            </a:endParaRPr>
          </a:p>
        </p:txBody>
      </p:sp>
    </p:spTree>
    <p:extLst>
      <p:ext uri="{BB962C8B-B14F-4D97-AF65-F5344CB8AC3E}">
        <p14:creationId xmlns:p14="http://schemas.microsoft.com/office/powerpoint/2010/main" val="1379369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553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smtClean="0"/>
          </a:p>
        </p:txBody>
      </p:sp>
      <p:sp>
        <p:nvSpPr>
          <p:cNvPr id="6554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C1BFF7-8370-43D3-AF2D-3C995E067801}" type="slidenum">
              <a:rPr lang="ja-JP" altLang="en-US" smtClean="0">
                <a:latin typeface="Arial" pitchFamily="34" charset="0"/>
                <a:ea typeface="ＭＳ Ｐゴシック" pitchFamily="50" charset="-128"/>
              </a:rPr>
              <a:pPr/>
              <a:t>13</a:t>
            </a:fld>
            <a:endParaRPr lang="ja-JP" altLang="en-US" smtClean="0">
              <a:latin typeface="Arial" pitchFamily="34" charset="0"/>
              <a:ea typeface="ＭＳ Ｐゴシック" pitchFamily="50" charset="-128"/>
            </a:endParaRPr>
          </a:p>
        </p:txBody>
      </p:sp>
    </p:spTree>
    <p:extLst>
      <p:ext uri="{BB962C8B-B14F-4D97-AF65-F5344CB8AC3E}">
        <p14:creationId xmlns:p14="http://schemas.microsoft.com/office/powerpoint/2010/main" val="3586973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553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smtClean="0"/>
          </a:p>
        </p:txBody>
      </p:sp>
      <p:sp>
        <p:nvSpPr>
          <p:cNvPr id="6554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C1BFF7-8370-43D3-AF2D-3C995E067801}" type="slidenum">
              <a:rPr lang="ja-JP" altLang="en-US" smtClean="0">
                <a:latin typeface="Arial" pitchFamily="34" charset="0"/>
                <a:ea typeface="ＭＳ Ｐゴシック" pitchFamily="50" charset="-128"/>
              </a:rPr>
              <a:pPr/>
              <a:t>14</a:t>
            </a:fld>
            <a:endParaRPr lang="ja-JP" altLang="en-US" smtClean="0">
              <a:latin typeface="Arial" pitchFamily="34" charset="0"/>
              <a:ea typeface="ＭＳ Ｐゴシック" pitchFamily="50" charset="-128"/>
            </a:endParaRPr>
          </a:p>
        </p:txBody>
      </p:sp>
    </p:spTree>
    <p:extLst>
      <p:ext uri="{BB962C8B-B14F-4D97-AF65-F5344CB8AC3E}">
        <p14:creationId xmlns:p14="http://schemas.microsoft.com/office/powerpoint/2010/main" val="1668007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168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smtClean="0"/>
          </a:p>
        </p:txBody>
      </p:sp>
      <p:sp>
        <p:nvSpPr>
          <p:cNvPr id="7168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858148-9C86-4242-A064-7F38AF30A4A0}" type="slidenum">
              <a:rPr lang="ja-JP" altLang="en-US" smtClean="0">
                <a:latin typeface="Arial" pitchFamily="34" charset="0"/>
                <a:ea typeface="ＭＳ Ｐゴシック" pitchFamily="50" charset="-128"/>
              </a:rPr>
              <a:pPr/>
              <a:t>15</a:t>
            </a:fld>
            <a:endParaRPr lang="ja-JP" altLang="en-US" smtClean="0">
              <a:latin typeface="Arial" pitchFamily="34" charset="0"/>
              <a:ea typeface="ＭＳ Ｐゴシック" pitchFamily="50" charset="-128"/>
            </a:endParaRPr>
          </a:p>
        </p:txBody>
      </p:sp>
    </p:spTree>
    <p:extLst>
      <p:ext uri="{BB962C8B-B14F-4D97-AF65-F5344CB8AC3E}">
        <p14:creationId xmlns:p14="http://schemas.microsoft.com/office/powerpoint/2010/main" val="647636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618D6B3-79DA-4779-9E09-E3816E811115}" type="slidenum">
              <a:rPr kumimoji="1" lang="ja-JP" altLang="en-US" smtClean="0"/>
              <a:pPr/>
              <a:t>17</a:t>
            </a:fld>
            <a:endParaRPr kumimoji="1" lang="ja-JP" altLang="en-US"/>
          </a:p>
        </p:txBody>
      </p:sp>
    </p:spTree>
    <p:extLst>
      <p:ext uri="{BB962C8B-B14F-4D97-AF65-F5344CB8AC3E}">
        <p14:creationId xmlns:p14="http://schemas.microsoft.com/office/powerpoint/2010/main" val="1329668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E618D6B3-79DA-4779-9E09-E3816E811115}" type="slidenum">
              <a:rPr kumimoji="1" lang="ja-JP" altLang="en-US" smtClean="0"/>
              <a:pPr/>
              <a:t>18</a:t>
            </a:fld>
            <a:endParaRPr kumimoji="1" lang="ja-JP" altLang="en-US"/>
          </a:p>
        </p:txBody>
      </p:sp>
    </p:spTree>
    <p:extLst>
      <p:ext uri="{BB962C8B-B14F-4D97-AF65-F5344CB8AC3E}">
        <p14:creationId xmlns:p14="http://schemas.microsoft.com/office/powerpoint/2010/main" val="3034461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3277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smtClean="0"/>
          </a:p>
        </p:txBody>
      </p:sp>
      <p:sp>
        <p:nvSpPr>
          <p:cNvPr id="17412"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23AA2E-58EF-4223-9F4C-E5195A9140F4}" type="slidenum">
              <a:rPr lang="ja-JP" altLang="en-US" smtClean="0"/>
              <a:pPr fontAlgn="base">
                <a:spcBef>
                  <a:spcPct val="0"/>
                </a:spcBef>
                <a:spcAft>
                  <a:spcPct val="0"/>
                </a:spcAft>
                <a:defRPr/>
              </a:pPr>
              <a:t>23</a:t>
            </a:fld>
            <a:endParaRPr lang="ja-JP" altLang="en-US" smtClean="0"/>
          </a:p>
        </p:txBody>
      </p:sp>
    </p:spTree>
    <p:extLst>
      <p:ext uri="{BB962C8B-B14F-4D97-AF65-F5344CB8AC3E}">
        <p14:creationId xmlns:p14="http://schemas.microsoft.com/office/powerpoint/2010/main" val="2631950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373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dirty="0" smtClean="0"/>
          </a:p>
        </p:txBody>
      </p:sp>
      <p:sp>
        <p:nvSpPr>
          <p:cNvPr id="7373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5D01F64-7878-42A7-8F2B-D879E88D88B1}" type="slidenum">
              <a:rPr lang="ja-JP" altLang="en-US" smtClean="0">
                <a:latin typeface="Arial" pitchFamily="34" charset="0"/>
                <a:ea typeface="ＭＳ Ｐゴシック" pitchFamily="50" charset="-128"/>
              </a:rPr>
              <a:pPr/>
              <a:t>24</a:t>
            </a:fld>
            <a:endParaRPr lang="ja-JP" altLang="en-US" dirty="0" smtClean="0">
              <a:latin typeface="Arial" pitchFamily="34" charset="0"/>
              <a:ea typeface="ＭＳ Ｐゴシック" pitchFamily="50" charset="-128"/>
            </a:endParaRPr>
          </a:p>
        </p:txBody>
      </p:sp>
    </p:spTree>
    <p:extLst>
      <p:ext uri="{BB962C8B-B14F-4D97-AF65-F5344CB8AC3E}">
        <p14:creationId xmlns:p14="http://schemas.microsoft.com/office/powerpoint/2010/main" val="863000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536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ja-JP" dirty="0" smtClean="0"/>
          </a:p>
        </p:txBody>
      </p:sp>
      <p:sp>
        <p:nvSpPr>
          <p:cNvPr id="1536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0D1617-A13B-4200-8EFF-893D0E215E3D}" type="slidenum">
              <a:rPr lang="ja-JP" altLang="en-US"/>
              <a:pPr fontAlgn="base">
                <a:spcBef>
                  <a:spcPct val="0"/>
                </a:spcBef>
                <a:spcAft>
                  <a:spcPct val="0"/>
                </a:spcAft>
              </a:pPr>
              <a:t>2</a:t>
            </a:fld>
            <a:endParaRPr lang="ja-JP" altLang="en-US" dirty="0"/>
          </a:p>
        </p:txBody>
      </p:sp>
    </p:spTree>
    <p:extLst>
      <p:ext uri="{BB962C8B-B14F-4D97-AF65-F5344CB8AC3E}">
        <p14:creationId xmlns:p14="http://schemas.microsoft.com/office/powerpoint/2010/main" val="1902974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7475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dirty="0" smtClean="0"/>
          </a:p>
        </p:txBody>
      </p:sp>
      <p:sp>
        <p:nvSpPr>
          <p:cNvPr id="7475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153702-B121-401F-BB37-90C38365D7C7}" type="slidenum">
              <a:rPr lang="ja-JP" altLang="en-US" smtClean="0">
                <a:latin typeface="Arial" pitchFamily="34" charset="0"/>
                <a:ea typeface="ＭＳ Ｐゴシック" pitchFamily="50" charset="-128"/>
              </a:rPr>
              <a:pPr/>
              <a:t>25</a:t>
            </a:fld>
            <a:endParaRPr lang="ja-JP" altLang="en-US" dirty="0" smtClean="0">
              <a:latin typeface="Arial" pitchFamily="34" charset="0"/>
              <a:ea typeface="ＭＳ Ｐゴシック" pitchFamily="50" charset="-128"/>
            </a:endParaRPr>
          </a:p>
        </p:txBody>
      </p:sp>
    </p:spTree>
    <p:extLst>
      <p:ext uri="{BB962C8B-B14F-4D97-AF65-F5344CB8AC3E}">
        <p14:creationId xmlns:p14="http://schemas.microsoft.com/office/powerpoint/2010/main" val="3212844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3E3725AD-1B86-454F-9457-7387B56FCCED}" type="slidenum">
              <a:rPr lang="ja-JP" altLang="en-US" smtClean="0">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2593134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6387"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smtClean="0"/>
          </a:p>
        </p:txBody>
      </p:sp>
      <p:sp>
        <p:nvSpPr>
          <p:cNvPr id="1434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EC55407-E908-4D38-BD0F-E25F1608D0E7}" type="slidenum">
              <a:rPr lang="ja-JP" altLang="en-US" smtClean="0">
                <a:solidFill>
                  <a:prstClr val="black"/>
                </a:solidFill>
              </a:rPr>
              <a:pPr fontAlgn="base">
                <a:spcBef>
                  <a:spcPct val="0"/>
                </a:spcBef>
                <a:spcAft>
                  <a:spcPct val="0"/>
                </a:spcAft>
                <a:defRPr/>
              </a:pPr>
              <a:t>3</a:t>
            </a:fld>
            <a:endParaRPr lang="ja-JP" altLang="en-US" smtClean="0">
              <a:solidFill>
                <a:prstClr val="black"/>
              </a:solidFill>
            </a:endParaRPr>
          </a:p>
        </p:txBody>
      </p:sp>
    </p:spTree>
    <p:extLst>
      <p:ext uri="{BB962C8B-B14F-4D97-AF65-F5344CB8AC3E}">
        <p14:creationId xmlns:p14="http://schemas.microsoft.com/office/powerpoint/2010/main" val="3038649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1843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smtClean="0"/>
          </a:p>
        </p:txBody>
      </p:sp>
      <p:sp>
        <p:nvSpPr>
          <p:cNvPr id="1638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3C57EC8-5202-459B-B1EF-BF1FA6DC8C14}" type="slidenum">
              <a:rPr lang="ja-JP" altLang="en-US" smtClean="0">
                <a:solidFill>
                  <a:prstClr val="black"/>
                </a:solidFill>
              </a:rPr>
              <a:pPr fontAlgn="base">
                <a:spcBef>
                  <a:spcPct val="0"/>
                </a:spcBef>
                <a:spcAft>
                  <a:spcPct val="0"/>
                </a:spcAft>
                <a:defRPr/>
              </a:pPr>
              <a:t>4</a:t>
            </a:fld>
            <a:endParaRPr lang="ja-JP" altLang="en-US" smtClean="0">
              <a:solidFill>
                <a:prstClr val="black"/>
              </a:solidFill>
            </a:endParaRPr>
          </a:p>
        </p:txBody>
      </p:sp>
    </p:spTree>
    <p:extLst>
      <p:ext uri="{BB962C8B-B14F-4D97-AF65-F5344CB8AC3E}">
        <p14:creationId xmlns:p14="http://schemas.microsoft.com/office/powerpoint/2010/main" val="902585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560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smtClean="0"/>
          </a:p>
        </p:txBody>
      </p:sp>
      <p:sp>
        <p:nvSpPr>
          <p:cNvPr id="2560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9E9B43-9017-4F54-9CEE-9F0CC298857B}" type="slidenum">
              <a:rPr lang="ja-JP" altLang="en-US" smtClean="0">
                <a:latin typeface="Arial" pitchFamily="34" charset="0"/>
                <a:ea typeface="ＭＳ Ｐゴシック" pitchFamily="50" charset="-128"/>
              </a:rPr>
              <a:pPr/>
              <a:t>5</a:t>
            </a:fld>
            <a:endParaRPr lang="ja-JP" altLang="en-US" smtClean="0">
              <a:latin typeface="Arial" pitchFamily="34" charset="0"/>
              <a:ea typeface="ＭＳ Ｐゴシック" pitchFamily="50" charset="-128"/>
            </a:endParaRPr>
          </a:p>
        </p:txBody>
      </p:sp>
    </p:spTree>
    <p:extLst>
      <p:ext uri="{BB962C8B-B14F-4D97-AF65-F5344CB8AC3E}">
        <p14:creationId xmlns:p14="http://schemas.microsoft.com/office/powerpoint/2010/main" val="2685385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7651"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smtClean="0"/>
          </a:p>
        </p:txBody>
      </p:sp>
      <p:sp>
        <p:nvSpPr>
          <p:cNvPr id="27652"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EF3F22A-CBD3-4655-83FD-6D75E4F31963}" type="slidenum">
              <a:rPr lang="ja-JP" altLang="en-US" smtClean="0">
                <a:latin typeface="Arial" pitchFamily="34" charset="0"/>
                <a:ea typeface="ＭＳ Ｐゴシック" pitchFamily="50" charset="-128"/>
              </a:rPr>
              <a:pPr/>
              <a:t>6</a:t>
            </a:fld>
            <a:endParaRPr lang="ja-JP" altLang="en-US" smtClean="0">
              <a:latin typeface="Arial" pitchFamily="34" charset="0"/>
              <a:ea typeface="ＭＳ Ｐゴシック" pitchFamily="50" charset="-128"/>
            </a:endParaRPr>
          </a:p>
        </p:txBody>
      </p:sp>
    </p:spTree>
    <p:extLst>
      <p:ext uri="{BB962C8B-B14F-4D97-AF65-F5344CB8AC3E}">
        <p14:creationId xmlns:p14="http://schemas.microsoft.com/office/powerpoint/2010/main" val="2778477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867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smtClean="0"/>
          </a:p>
        </p:txBody>
      </p:sp>
      <p:sp>
        <p:nvSpPr>
          <p:cNvPr id="2867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9AB76C9-2DCC-4ADB-B9ED-43EF7387AD85}" type="slidenum">
              <a:rPr lang="ja-JP" altLang="en-US" smtClean="0">
                <a:latin typeface="Arial" pitchFamily="34" charset="0"/>
                <a:ea typeface="ＭＳ Ｐゴシック" pitchFamily="50" charset="-128"/>
              </a:rPr>
              <a:pPr/>
              <a:t>7</a:t>
            </a:fld>
            <a:endParaRPr lang="ja-JP" altLang="en-US" smtClean="0">
              <a:latin typeface="Arial" pitchFamily="34" charset="0"/>
              <a:ea typeface="ＭＳ Ｐゴシック" pitchFamily="50" charset="-128"/>
            </a:endParaRPr>
          </a:p>
        </p:txBody>
      </p:sp>
    </p:spTree>
    <p:extLst>
      <p:ext uri="{BB962C8B-B14F-4D97-AF65-F5344CB8AC3E}">
        <p14:creationId xmlns:p14="http://schemas.microsoft.com/office/powerpoint/2010/main" val="701232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969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smtClean="0"/>
          </a:p>
        </p:txBody>
      </p:sp>
      <p:sp>
        <p:nvSpPr>
          <p:cNvPr id="29700"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CC65FE7-F138-4EEF-A508-AA1137685146}" type="slidenum">
              <a:rPr lang="ja-JP" altLang="en-US" smtClean="0">
                <a:latin typeface="Arial" pitchFamily="34" charset="0"/>
                <a:ea typeface="ＭＳ Ｐゴシック" pitchFamily="50" charset="-128"/>
              </a:rPr>
              <a:pPr/>
              <a:t>8</a:t>
            </a:fld>
            <a:endParaRPr lang="ja-JP" altLang="en-US" smtClean="0">
              <a:latin typeface="Arial" pitchFamily="34" charset="0"/>
              <a:ea typeface="ＭＳ Ｐゴシック" pitchFamily="50" charset="-128"/>
            </a:endParaRPr>
          </a:p>
        </p:txBody>
      </p:sp>
    </p:spTree>
    <p:extLst>
      <p:ext uri="{BB962C8B-B14F-4D97-AF65-F5344CB8AC3E}">
        <p14:creationId xmlns:p14="http://schemas.microsoft.com/office/powerpoint/2010/main" val="1247628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30723"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smtClean="0"/>
          </a:p>
        </p:txBody>
      </p:sp>
      <p:sp>
        <p:nvSpPr>
          <p:cNvPr id="30724"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B40B050-BA57-47FE-A997-C3F9ABB93CD4}" type="slidenum">
              <a:rPr lang="ja-JP" altLang="en-US" smtClean="0">
                <a:latin typeface="Arial" pitchFamily="34" charset="0"/>
                <a:ea typeface="ＭＳ Ｐゴシック" pitchFamily="50" charset="-128"/>
              </a:rPr>
              <a:pPr/>
              <a:t>9</a:t>
            </a:fld>
            <a:endParaRPr lang="ja-JP" altLang="en-US" smtClean="0">
              <a:latin typeface="Arial" pitchFamily="34" charset="0"/>
              <a:ea typeface="ＭＳ Ｐゴシック" pitchFamily="50" charset="-128"/>
            </a:endParaRPr>
          </a:p>
        </p:txBody>
      </p:sp>
    </p:spTree>
    <p:extLst>
      <p:ext uri="{BB962C8B-B14F-4D97-AF65-F5344CB8AC3E}">
        <p14:creationId xmlns:p14="http://schemas.microsoft.com/office/powerpoint/2010/main" val="2295927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61D0FDA9-938A-460A-8668-E4CF70A183D0}" type="datetimeFigureOut">
              <a:rPr lang="ja-JP" altLang="en-US"/>
              <a:pPr>
                <a:defRPr/>
              </a:pPr>
              <a:t>2014/7/15</a:t>
            </a:fld>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068CBC4A-6477-4399-A7B1-942392695C5C}" type="slidenum">
              <a:rPr lang="ja-JP" altLang="en-US"/>
              <a:pPr>
                <a:defRPr/>
              </a:pPr>
              <a:t>‹#›</a:t>
            </a:fld>
            <a:endParaRPr lang="ja-JP"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23A9F0D-ACD4-4389-BE65-CDC92A834996}" type="datetimeFigureOut">
              <a:rPr lang="ja-JP" altLang="en-US"/>
              <a:pPr>
                <a:defRPr/>
              </a:pPr>
              <a:t>2014/7/15</a:t>
            </a:fld>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5564DBDA-EED0-4184-847A-43B73259DD9C}" type="slidenum">
              <a:rPr lang="ja-JP" altLang="en-US"/>
              <a:pPr>
                <a:defRPr/>
              </a:pPr>
              <a:t>‹#›</a:t>
            </a:fld>
            <a:endParaRPr lang="ja-JP"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AFB393BE-F4F7-4279-86C2-A844DB701417}" type="datetimeFigureOut">
              <a:rPr lang="ja-JP" altLang="en-US"/>
              <a:pPr>
                <a:defRPr/>
              </a:pPr>
              <a:t>2014/7/15</a:t>
            </a:fld>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D268672D-FEBC-44CB-8DF7-DE067AC2411F}" type="slidenum">
              <a:rPr lang="ja-JP" altLang="en-US"/>
              <a:pPr>
                <a:defRPr/>
              </a:pPr>
              <a:t>‹#›</a:t>
            </a:fld>
            <a:endParaRPr lang="ja-JP"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D2E4A24E-F17C-44BC-802C-6033F7C0BB27}"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81818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9D74629-146C-4502-87CB-4566F4849E75}"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0693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4B2DB71A-CA8F-4058-B575-CCEAFBE309A5}"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15457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78887B81-BC90-4531-B2BF-F9C96F88443E}"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50788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40B7BFFC-1A73-4107-B64E-EC5C4907642A}"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3075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6EEA612E-BEBC-4E59-B5B8-BDAF57D6393D}"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63304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09D0932A-0B0B-46C8-97EE-462712735F6D}"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90357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AA50A154-FA53-408B-A647-36A544979CE5}"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82329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A12C937A-F027-49AC-8D88-EA473F0223F6}" type="datetimeFigureOut">
              <a:rPr lang="ja-JP" altLang="en-US"/>
              <a:pPr>
                <a:defRPr/>
              </a:pPr>
              <a:t>2014/7/15</a:t>
            </a:fld>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22B95FB5-F3D2-4266-B8EE-0821F84D9E4C}" type="slidenum">
              <a:rPr lang="ja-JP" altLang="en-US"/>
              <a:pPr>
                <a:defRPr/>
              </a:pPr>
              <a:t>‹#›</a:t>
            </a:fld>
            <a:endParaRPr lang="ja-JP"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DB7E4E2-A7FF-4A56-B192-687D8A1CA58A}"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93523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9494B771-A510-4A76-AAC2-EB8DC4241494}"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98591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4403B2D4-2638-4873-A2FC-19F7658AB6CA}"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31367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D2E4A24E-F17C-44BC-802C-6033F7C0BB27}"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337393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9D74629-146C-4502-87CB-4566F4849E75}"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54430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4B2DB71A-CA8F-4058-B575-CCEAFBE309A5}"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1571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78887B81-BC90-4531-B2BF-F9C96F88443E}"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36389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40B7BFFC-1A73-4107-B64E-EC5C4907642A}"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868237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6EEA612E-BEBC-4E59-B5B8-BDAF57D6393D}"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140003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09D0932A-0B0B-46C8-97EE-462712735F6D}"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74014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585FB978-FE28-4C2A-8C0A-0D7068E9F947}" type="datetimeFigureOut">
              <a:rPr lang="ja-JP" altLang="en-US"/>
              <a:pPr>
                <a:defRPr/>
              </a:pPr>
              <a:t>2014/7/15</a:t>
            </a:fld>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6" name="スライド番号プレースホルダ 5"/>
          <p:cNvSpPr>
            <a:spLocks noGrp="1"/>
          </p:cNvSpPr>
          <p:nvPr>
            <p:ph type="sldNum" sz="quarter" idx="12"/>
          </p:nvPr>
        </p:nvSpPr>
        <p:spPr/>
        <p:txBody>
          <a:bodyPr/>
          <a:lstStyle>
            <a:lvl1pPr>
              <a:defRPr/>
            </a:lvl1pPr>
          </a:lstStyle>
          <a:p>
            <a:pPr>
              <a:defRPr/>
            </a:pPr>
            <a:fld id="{14B1749D-E399-45BC-892C-01BE77EAC7B2}" type="slidenum">
              <a:rPr lang="ja-JP" altLang="en-US"/>
              <a:pPr>
                <a:defRPr/>
              </a:pPr>
              <a:t>‹#›</a:t>
            </a:fld>
            <a:endParaRPr lang="ja-JP" alt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AA50A154-FA53-408B-A647-36A544979CE5}"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402696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DB7E4E2-A7FF-4A56-B192-687D8A1CA58A}"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42133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9494B771-A510-4A76-AAC2-EB8DC4241494}"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318133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4403B2D4-2638-4873-A2FC-19F7658AB6CA}"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12935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D2E4A24E-F17C-44BC-802C-6033F7C0BB27}"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086608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9D74629-146C-4502-87CB-4566F4849E75}"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88507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4B2DB71A-CA8F-4058-B575-CCEAFBE309A5}"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80260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78887B81-BC90-4531-B2BF-F9C96F88443E}"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63001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40B7BFFC-1A73-4107-B64E-EC5C4907642A}"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9454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6EEA612E-BEBC-4E59-B5B8-BDAF57D6393D}"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17143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A9FE4B9E-B313-4348-B509-FE5C9C801421}" type="datetimeFigureOut">
              <a:rPr lang="ja-JP" altLang="en-US"/>
              <a:pPr>
                <a:defRPr/>
              </a:pPr>
              <a:t>2014/7/15</a:t>
            </a:fld>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79EFA53C-5C12-4F2A-8F7E-F85ED613D70E}" type="slidenum">
              <a:rPr lang="ja-JP" altLang="en-US"/>
              <a:pPr>
                <a:defRPr/>
              </a:pPr>
              <a:t>‹#›</a:t>
            </a:fld>
            <a:endParaRPr lang="ja-JP" alt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09D0932A-0B0B-46C8-97EE-462712735F6D}"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99006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AA50A154-FA53-408B-A647-36A544979CE5}"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724147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DB7E4E2-A7FF-4A56-B192-687D8A1CA58A}"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492442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9494B771-A510-4A76-AAC2-EB8DC4241494}"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945880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4403B2D4-2638-4873-A2FC-19F7658AB6CA}" type="datetime1">
              <a:rPr lang="ja-JP" altLang="en-US" smtClean="0">
                <a:solidFill>
                  <a:prstClr val="black">
                    <a:tint val="75000"/>
                  </a:prstClr>
                </a:solidFill>
              </a:rPr>
              <a:pPr/>
              <a:t>2014/7/15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73570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1DD405FE-F94E-4A5C-A86B-83DB2307C902}" type="datetimeFigureOut">
              <a:rPr lang="ja-JP" altLang="en-US"/>
              <a:pPr>
                <a:defRPr/>
              </a:pPr>
              <a:t>2014/7/15</a:t>
            </a:fld>
            <a:endParaRPr lang="ja-JP" altLang="en-US" dirty="0"/>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9" name="スライド番号プレースホルダ 5"/>
          <p:cNvSpPr>
            <a:spLocks noGrp="1"/>
          </p:cNvSpPr>
          <p:nvPr>
            <p:ph type="sldNum" sz="quarter" idx="12"/>
          </p:nvPr>
        </p:nvSpPr>
        <p:spPr/>
        <p:txBody>
          <a:bodyPr/>
          <a:lstStyle>
            <a:lvl1pPr>
              <a:defRPr/>
            </a:lvl1pPr>
          </a:lstStyle>
          <a:p>
            <a:pPr>
              <a:defRPr/>
            </a:pPr>
            <a:fld id="{C3501B0C-7A61-4DB2-8A51-18574DA8B30B}" type="slidenum">
              <a:rPr lang="ja-JP" altLang="en-US"/>
              <a:pPr>
                <a:defRPr/>
              </a:pPr>
              <a:t>‹#›</a:t>
            </a:fld>
            <a:endParaRPr lang="ja-JP"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CF0A09D4-40AE-4890-951F-EA3922634BD1}" type="datetimeFigureOut">
              <a:rPr lang="ja-JP" altLang="en-US"/>
              <a:pPr>
                <a:defRPr/>
              </a:pPr>
              <a:t>2014/7/15</a:t>
            </a:fld>
            <a:endParaRPr lang="ja-JP" altLang="en-US" dirty="0"/>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5" name="スライド番号プレースホルダ 5"/>
          <p:cNvSpPr>
            <a:spLocks noGrp="1"/>
          </p:cNvSpPr>
          <p:nvPr>
            <p:ph type="sldNum" sz="quarter" idx="12"/>
          </p:nvPr>
        </p:nvSpPr>
        <p:spPr/>
        <p:txBody>
          <a:bodyPr/>
          <a:lstStyle>
            <a:lvl1pPr>
              <a:defRPr/>
            </a:lvl1pPr>
          </a:lstStyle>
          <a:p>
            <a:pPr>
              <a:defRPr/>
            </a:pPr>
            <a:fld id="{BC781620-BE74-4D40-A9FD-2CD855A05CF8}" type="slidenum">
              <a:rPr lang="ja-JP" altLang="en-US"/>
              <a:pPr>
                <a:defRPr/>
              </a:pPr>
              <a:t>‹#›</a:t>
            </a:fld>
            <a:endParaRPr lang="ja-JP"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1FE2C2B8-715F-46F2-A8D1-31F7D72306B5}" type="datetimeFigureOut">
              <a:rPr lang="ja-JP" altLang="en-US"/>
              <a:pPr>
                <a:defRPr/>
              </a:pPr>
              <a:t>2014/7/15</a:t>
            </a:fld>
            <a:endParaRPr lang="ja-JP" altLang="en-US" dirty="0"/>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4" name="スライド番号プレースホルダ 5"/>
          <p:cNvSpPr>
            <a:spLocks noGrp="1"/>
          </p:cNvSpPr>
          <p:nvPr>
            <p:ph type="sldNum" sz="quarter" idx="12"/>
          </p:nvPr>
        </p:nvSpPr>
        <p:spPr/>
        <p:txBody>
          <a:bodyPr/>
          <a:lstStyle>
            <a:lvl1pPr>
              <a:defRPr/>
            </a:lvl1pPr>
          </a:lstStyle>
          <a:p>
            <a:pPr>
              <a:defRPr/>
            </a:pPr>
            <a:fld id="{50A08F74-0DEF-4459-B7FC-03C630E68383}" type="slidenum">
              <a:rPr lang="ja-JP" altLang="en-US"/>
              <a:pPr>
                <a:defRPr/>
              </a:pPr>
              <a:t>‹#›</a:t>
            </a:fld>
            <a:endParaRPr lang="ja-JP"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92FCB329-79F0-4F9E-A193-26DEAFA795C3}" type="datetimeFigureOut">
              <a:rPr lang="ja-JP" altLang="en-US"/>
              <a:pPr>
                <a:defRPr/>
              </a:pPr>
              <a:t>2014/7/15</a:t>
            </a:fld>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677ED9A9-DD2A-412B-B73D-B7FFAC7E8645}" type="slidenum">
              <a:rPr lang="ja-JP" altLang="en-US"/>
              <a:pPr>
                <a:defRPr/>
              </a:pPr>
              <a:t>‹#›</a:t>
            </a:fld>
            <a:endParaRPr lang="ja-JP"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317B4E75-67D6-4DC2-9DFB-16059037CF82}" type="datetimeFigureOut">
              <a:rPr lang="ja-JP" altLang="en-US"/>
              <a:pPr>
                <a:defRPr/>
              </a:pPr>
              <a:t>2014/7/15</a:t>
            </a:fld>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dirty="0"/>
          </a:p>
        </p:txBody>
      </p:sp>
      <p:sp>
        <p:nvSpPr>
          <p:cNvPr id="7" name="スライド番号プレースホルダ 5"/>
          <p:cNvSpPr>
            <a:spLocks noGrp="1"/>
          </p:cNvSpPr>
          <p:nvPr>
            <p:ph type="sldNum" sz="quarter" idx="12"/>
          </p:nvPr>
        </p:nvSpPr>
        <p:spPr/>
        <p:txBody>
          <a:bodyPr/>
          <a:lstStyle>
            <a:lvl1pPr>
              <a:defRPr/>
            </a:lvl1pPr>
          </a:lstStyle>
          <a:p>
            <a:pPr>
              <a:defRPr/>
            </a:pPr>
            <a:fld id="{DA4DCA8D-2175-4446-AA8B-A7113C333C0D}" type="slidenum">
              <a:rPr lang="ja-JP" altLang="en-US"/>
              <a:pPr>
                <a:defRPr/>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730B172F-BE46-41A5-9AC0-C3AA047691E2}" type="datetimeFigureOut">
              <a:rPr lang="ja-JP" altLang="en-US"/>
              <a:pPr>
                <a:defRPr/>
              </a:pPr>
              <a:t>2014/7/15</a:t>
            </a:fld>
            <a:endParaRPr lang="ja-JP" altLang="en-US" dirty="0"/>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dirty="0"/>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617889CB-B953-414B-974B-5DB3993F4AF0}" type="slidenum">
              <a:rPr lang="ja-JP" altLang="en-US"/>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3AB22FC-85E1-441C-99BD-F92F55BCFD3D}" type="datetime1">
              <a:rPr lang="ja-JP" altLang="en-US" smtClean="0">
                <a:solidFill>
                  <a:prstClr val="black">
                    <a:tint val="75000"/>
                  </a:prstClr>
                </a:solidFill>
                <a:latin typeface="Trebuchet MS"/>
                <a:ea typeface="HG丸ｺﾞｼｯｸM-PRO" panose="020F0600000000000000" pitchFamily="50" charset="-128"/>
              </a:rPr>
              <a:pPr fontAlgn="auto">
                <a:spcBef>
                  <a:spcPts val="0"/>
                </a:spcBef>
                <a:spcAft>
                  <a:spcPts val="0"/>
                </a:spcAft>
              </a:pPr>
              <a:t>2014/7/15</a:t>
            </a:fld>
            <a:endParaRPr lang="ja-JP" altLang="en-US">
              <a:solidFill>
                <a:prstClr val="black">
                  <a:tint val="75000"/>
                </a:prstClr>
              </a:solidFill>
              <a:latin typeface="Trebuchet MS"/>
              <a:ea typeface="HG丸ｺﾞｼｯｸM-PRO" panose="020F0600000000000000" pitchFamily="50" charset="-128"/>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Trebuchet MS"/>
              <a:ea typeface="HG丸ｺﾞｼｯｸM-PRO" panose="020F0600000000000000" pitchFamily="50" charset="-128"/>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96CD0B3-183E-41A2-AA75-CC4A1210DD1A}" type="slidenum">
              <a:rPr lang="ja-JP" altLang="en-US" smtClean="0">
                <a:solidFill>
                  <a:prstClr val="black">
                    <a:tint val="75000"/>
                  </a:prstClr>
                </a:solidFill>
                <a:latin typeface="Trebuchet MS"/>
                <a:ea typeface="HG丸ｺﾞｼｯｸM-PRO" panose="020F0600000000000000" pitchFamily="50" charset="-128"/>
              </a:rPr>
              <a:pPr fontAlgn="auto">
                <a:spcBef>
                  <a:spcPts val="0"/>
                </a:spcBef>
                <a:spcAft>
                  <a:spcPts val="0"/>
                </a:spcAft>
              </a:pPr>
              <a:t>‹#›</a:t>
            </a:fld>
            <a:endParaRPr lang="ja-JP" altLang="en-US">
              <a:solidFill>
                <a:prstClr val="black">
                  <a:tint val="75000"/>
                </a:prstClr>
              </a:solidFill>
              <a:latin typeface="Trebuchet MS"/>
              <a:ea typeface="HG丸ｺﾞｼｯｸM-PRO" panose="020F0600000000000000" pitchFamily="50" charset="-128"/>
            </a:endParaRPr>
          </a:p>
        </p:txBody>
      </p:sp>
    </p:spTree>
    <p:extLst>
      <p:ext uri="{BB962C8B-B14F-4D97-AF65-F5344CB8AC3E}">
        <p14:creationId xmlns:p14="http://schemas.microsoft.com/office/powerpoint/2010/main" val="5662743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3AB22FC-85E1-441C-99BD-F92F55BCFD3D}" type="datetime1">
              <a:rPr lang="ja-JP" altLang="en-US" smtClean="0">
                <a:solidFill>
                  <a:prstClr val="black">
                    <a:tint val="75000"/>
                  </a:prstClr>
                </a:solidFill>
                <a:latin typeface="Trebuchet MS"/>
                <a:ea typeface="HG丸ｺﾞｼｯｸM-PRO" panose="020F0600000000000000" pitchFamily="50" charset="-128"/>
              </a:rPr>
              <a:pPr fontAlgn="auto">
                <a:spcBef>
                  <a:spcPts val="0"/>
                </a:spcBef>
                <a:spcAft>
                  <a:spcPts val="0"/>
                </a:spcAft>
              </a:pPr>
              <a:t>2014/7/15</a:t>
            </a:fld>
            <a:endParaRPr lang="ja-JP" altLang="en-US">
              <a:solidFill>
                <a:prstClr val="black">
                  <a:tint val="75000"/>
                </a:prstClr>
              </a:solidFill>
              <a:latin typeface="Trebuchet MS"/>
              <a:ea typeface="HG丸ｺﾞｼｯｸM-PRO" panose="020F0600000000000000" pitchFamily="50" charset="-128"/>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Trebuchet MS"/>
              <a:ea typeface="HG丸ｺﾞｼｯｸM-PRO" panose="020F0600000000000000" pitchFamily="50" charset="-128"/>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96CD0B3-183E-41A2-AA75-CC4A1210DD1A}" type="slidenum">
              <a:rPr lang="ja-JP" altLang="en-US" smtClean="0">
                <a:solidFill>
                  <a:prstClr val="black">
                    <a:tint val="75000"/>
                  </a:prstClr>
                </a:solidFill>
                <a:latin typeface="Trebuchet MS"/>
                <a:ea typeface="HG丸ｺﾞｼｯｸM-PRO" panose="020F0600000000000000" pitchFamily="50" charset="-128"/>
              </a:rPr>
              <a:pPr fontAlgn="auto">
                <a:spcBef>
                  <a:spcPts val="0"/>
                </a:spcBef>
                <a:spcAft>
                  <a:spcPts val="0"/>
                </a:spcAft>
              </a:pPr>
              <a:t>‹#›</a:t>
            </a:fld>
            <a:endParaRPr lang="ja-JP" altLang="en-US">
              <a:solidFill>
                <a:prstClr val="black">
                  <a:tint val="75000"/>
                </a:prstClr>
              </a:solidFill>
              <a:latin typeface="Trebuchet MS"/>
              <a:ea typeface="HG丸ｺﾞｼｯｸM-PRO" panose="020F0600000000000000" pitchFamily="50" charset="-128"/>
            </a:endParaRPr>
          </a:p>
        </p:txBody>
      </p:sp>
    </p:spTree>
    <p:extLst>
      <p:ext uri="{BB962C8B-B14F-4D97-AF65-F5344CB8AC3E}">
        <p14:creationId xmlns:p14="http://schemas.microsoft.com/office/powerpoint/2010/main" val="14652677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3AB22FC-85E1-441C-99BD-F92F55BCFD3D}" type="datetime1">
              <a:rPr lang="ja-JP" altLang="en-US" smtClean="0">
                <a:solidFill>
                  <a:prstClr val="black">
                    <a:tint val="75000"/>
                  </a:prstClr>
                </a:solidFill>
                <a:latin typeface="Trebuchet MS"/>
                <a:ea typeface="HG丸ｺﾞｼｯｸM-PRO" panose="020F0600000000000000" pitchFamily="50" charset="-128"/>
              </a:rPr>
              <a:pPr fontAlgn="auto">
                <a:spcBef>
                  <a:spcPts val="0"/>
                </a:spcBef>
                <a:spcAft>
                  <a:spcPts val="0"/>
                </a:spcAft>
              </a:pPr>
              <a:t>2014/7/15</a:t>
            </a:fld>
            <a:endParaRPr lang="ja-JP" altLang="en-US">
              <a:solidFill>
                <a:prstClr val="black">
                  <a:tint val="75000"/>
                </a:prstClr>
              </a:solidFill>
              <a:latin typeface="Trebuchet MS"/>
              <a:ea typeface="HG丸ｺﾞｼｯｸM-PRO" panose="020F0600000000000000" pitchFamily="50" charset="-128"/>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Trebuchet MS"/>
              <a:ea typeface="HG丸ｺﾞｼｯｸM-PRO" panose="020F0600000000000000" pitchFamily="50" charset="-128"/>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96CD0B3-183E-41A2-AA75-CC4A1210DD1A}" type="slidenum">
              <a:rPr lang="ja-JP" altLang="en-US" smtClean="0">
                <a:solidFill>
                  <a:prstClr val="black">
                    <a:tint val="75000"/>
                  </a:prstClr>
                </a:solidFill>
                <a:latin typeface="Trebuchet MS"/>
                <a:ea typeface="HG丸ｺﾞｼｯｸM-PRO" panose="020F0600000000000000" pitchFamily="50" charset="-128"/>
              </a:rPr>
              <a:pPr fontAlgn="auto">
                <a:spcBef>
                  <a:spcPts val="0"/>
                </a:spcBef>
                <a:spcAft>
                  <a:spcPts val="0"/>
                </a:spcAft>
              </a:pPr>
              <a:t>‹#›</a:t>
            </a:fld>
            <a:endParaRPr lang="ja-JP" altLang="en-US">
              <a:solidFill>
                <a:prstClr val="black">
                  <a:tint val="75000"/>
                </a:prstClr>
              </a:solidFill>
              <a:latin typeface="Trebuchet MS"/>
              <a:ea typeface="HG丸ｺﾞｼｯｸM-PRO" panose="020F0600000000000000" pitchFamily="50" charset="-128"/>
            </a:endParaRPr>
          </a:p>
        </p:txBody>
      </p:sp>
    </p:spTree>
    <p:extLst>
      <p:ext uri="{BB962C8B-B14F-4D97-AF65-F5344CB8AC3E}">
        <p14:creationId xmlns:p14="http://schemas.microsoft.com/office/powerpoint/2010/main" val="27985019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hyperlink" Target="&#22810;&#36032;&#22478;&#24066;&#34987;&#28797;&#21205;&#30011;.wmv"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jpe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7.png"/><Relationship Id="rId4" Type="http://schemas.openxmlformats.org/officeDocument/2006/relationships/hyperlink" Target="&#22810;&#36032;&#22478;&#24066;&#34987;&#28797;&#21205;&#30011;.wmv"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jpe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hyperlink" Target="&#22810;&#36032;&#22478;&#24066;&#34987;&#28797;&#21205;&#30011;.wmv"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4.jpe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7.png"/><Relationship Id="rId4" Type="http://schemas.openxmlformats.org/officeDocument/2006/relationships/hyperlink" Target="&#22810;&#36032;&#22478;&#24066;&#34987;&#28797;&#21205;&#30011;.wmv" TargetMode="External"/><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hyperlink" Target="&#22810;&#36032;&#22478;&#24066;&#34987;&#28797;&#21205;&#30011;.wmv"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26.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hyperlink" Target="&#22810;&#36032;&#22478;&#24066;&#34987;&#28797;&#21205;&#30011;.wmv" TargetMode="External"/><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22810;&#36032;&#22478;&#24066;&#34987;&#28797;&#21205;&#30011;.wmv" TargetMode="External"/><Relationship Id="rId7" Type="http://schemas.openxmlformats.org/officeDocument/2006/relationships/image" Target="../media/image22.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hyperlink" Target="&#22810;&#36032;&#22478;&#24066;&#34987;&#28797;&#21205;&#30011;.wmv"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22810;&#36032;&#22478;&#24066;&#34987;&#28797;&#21205;&#30011;.wmv"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hyperlink" Target="&#22810;&#36032;&#22478;&#24066;&#34987;&#28797;&#21205;&#30011;.wmv" TargetMode="Externa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ideo" Target="file:///\\fserver\&#22810;&#36032;&#22478;&#24066;\00%20&#24066;&#38263;&#20844;&#23460;\00-05%20&#38663;&#28797;&#24489;&#33288;&#25512;&#36914;&#23616;\&#12501;%20&#24489;&#33288;&#35336;&#30011;\05%20&#35696;&#20250;&#38306;&#20418;\&#35222;&#23519;&#23550;&#24540;\140318&#29066;&#26412;&#30476;&#35696;\&#26481;&#21271;&#22823;&#12469;&#12510;&#12540;&#12473;&#12463;&#12540;&#12523;&#12503;&#12524;&#12476;&#12531;&#21205;&#30011;(&#30906;&#23450;&#29256;).wmv"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22810;&#36032;&#22478;&#24066;&#34987;&#28797;&#21205;&#30011;.wmv" TargetMode="External"/><Relationship Id="rId7"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3.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hyperlink" Target="&#22810;&#36032;&#22478;&#24066;&#34987;&#28797;&#21205;&#30011;.wmv" TargetMode="Externa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44.png"/><Relationship Id="rId2" Type="http://schemas.openxmlformats.org/officeDocument/2006/relationships/hyperlink" Target="&#22810;&#36032;&#22478;&#24066;&#34987;&#28797;&#21205;&#30011;.wmv" TargetMode="Externa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1.jpe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7.png"/><Relationship Id="rId10" Type="http://schemas.openxmlformats.org/officeDocument/2006/relationships/image" Target="../media/image26.png"/><Relationship Id="rId4" Type="http://schemas.openxmlformats.org/officeDocument/2006/relationships/image" Target="../media/image52.jpeg"/><Relationship Id="rId9" Type="http://schemas.openxmlformats.org/officeDocument/2006/relationships/image" Target="../media/image56.jpeg"/></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7.jpeg"/><Relationship Id="rId7"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7.png"/><Relationship Id="rId4" Type="http://schemas.openxmlformats.org/officeDocument/2006/relationships/hyperlink" Target="&#22810;&#36032;&#22478;&#24066;&#34987;&#28797;&#21205;&#30011;.wmv"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22810;&#36032;&#22478;&#24066;&#34987;&#28797;&#21205;&#30011;.wmv" TargetMode="External"/><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hyperlink" Target="&#22810;&#36032;&#22478;&#24066;&#34987;&#28797;&#21205;&#30011;.wmv" TargetMode="External"/><Relationship Id="rId4" Type="http://schemas.openxmlformats.org/officeDocument/2006/relationships/hyperlink" Target="&#22810;&#36032;&#22478;&#24066;&#12503;&#12524;&#12476;&#12531;&#21205;&#30011;(&#30906;&#23450;&#29256;).wmv"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hyperlink" Target="&#22810;&#36032;&#22478;&#24066;&#34987;&#28797;&#21205;&#30011;.wmv"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8.jpeg"/><Relationship Id="rId7" Type="http://schemas.openxmlformats.org/officeDocument/2006/relationships/image" Target="../media/image7.png"/><Relationship Id="rId12"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22810;&#36032;&#22478;&#24066;&#34987;&#28797;&#21205;&#30011;.wmv" TargetMode="External"/><Relationship Id="rId11" Type="http://schemas.openxmlformats.org/officeDocument/2006/relationships/diagramColors" Target="../diagrams/colors2.xml"/><Relationship Id="rId5" Type="http://schemas.openxmlformats.org/officeDocument/2006/relationships/image" Target="../media/image10.jpeg"/><Relationship Id="rId10" Type="http://schemas.openxmlformats.org/officeDocument/2006/relationships/diagramQuickStyle" Target="../diagrams/quickStyle2.xml"/><Relationship Id="rId4" Type="http://schemas.openxmlformats.org/officeDocument/2006/relationships/image" Target="../media/image9.jpeg"/><Relationship Id="rId9"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hyperlink" Target="&#22810;&#36032;&#22478;&#24066;&#34987;&#28797;&#21205;&#30011;.wmv" TargetMode="External"/><Relationship Id="rId7" Type="http://schemas.openxmlformats.org/officeDocument/2006/relationships/diagramQuickStyle" Target="../diagrams/quickStyle3.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7.png"/><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22810;&#36032;&#22478;&#24066;&#34987;&#28797;&#21205;&#30011;.wmv" TargetMode="External"/><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hyperlink" Target="&#22810;&#36032;&#22478;&#24066;&#34987;&#28797;&#21205;&#30011;.wmv" TargetMode="Externa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7.pn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グループ化 4"/>
          <p:cNvGrpSpPr>
            <a:grpSpLocks/>
          </p:cNvGrpSpPr>
          <p:nvPr/>
        </p:nvGrpSpPr>
        <p:grpSpPr bwMode="auto">
          <a:xfrm>
            <a:off x="-323850" y="-100013"/>
            <a:ext cx="9936163" cy="7065963"/>
            <a:chOff x="103179" y="90116"/>
            <a:chExt cx="7493876" cy="5328592"/>
          </a:xfrm>
        </p:grpSpPr>
        <p:pic>
          <p:nvPicPr>
            <p:cNvPr id="2057" name="図 5" descr="45gou_001_2011.03.11（八幡在住高橋さん提供）.jpg"/>
            <p:cNvPicPr>
              <a:picLocks noChangeAspect="1"/>
            </p:cNvPicPr>
            <p:nvPr/>
          </p:nvPicPr>
          <p:blipFill>
            <a:blip r:embed="rId3" cstate="print"/>
            <a:srcRect/>
            <a:stretch>
              <a:fillRect/>
            </a:stretch>
          </p:blipFill>
          <p:spPr bwMode="auto">
            <a:xfrm>
              <a:off x="103179" y="90116"/>
              <a:ext cx="3933436" cy="2736304"/>
            </a:xfrm>
            <a:prstGeom prst="rect">
              <a:avLst/>
            </a:prstGeom>
            <a:noFill/>
            <a:ln w="9525">
              <a:noFill/>
              <a:miter lim="800000"/>
              <a:headEnd/>
              <a:tailEnd/>
            </a:ln>
          </p:spPr>
        </p:pic>
        <p:grpSp>
          <p:nvGrpSpPr>
            <p:cNvPr id="2058" name="グループ化 78"/>
            <p:cNvGrpSpPr>
              <a:grpSpLocks/>
            </p:cNvGrpSpPr>
            <p:nvPr/>
          </p:nvGrpSpPr>
          <p:grpSpPr bwMode="auto">
            <a:xfrm>
              <a:off x="108224" y="2466380"/>
              <a:ext cx="7488831" cy="2952328"/>
              <a:chOff x="0" y="4698628"/>
              <a:chExt cx="7488831" cy="2952328"/>
            </a:xfrm>
          </p:grpSpPr>
          <p:pic>
            <p:nvPicPr>
              <p:cNvPr id="2060" name="図 8" descr="IMG_5743.JPG"/>
              <p:cNvPicPr>
                <a:picLocks noChangeAspect="1"/>
              </p:cNvPicPr>
              <p:nvPr/>
            </p:nvPicPr>
            <p:blipFill>
              <a:blip r:embed="rId4" cstate="print">
                <a:lum bright="10000"/>
              </a:blip>
              <a:srcRect/>
              <a:stretch>
                <a:fillRect/>
              </a:stretch>
            </p:blipFill>
            <p:spPr bwMode="auto">
              <a:xfrm>
                <a:off x="0" y="4890508"/>
                <a:ext cx="4140671" cy="2760448"/>
              </a:xfrm>
              <a:prstGeom prst="rect">
                <a:avLst/>
              </a:prstGeom>
              <a:noFill/>
              <a:ln w="9525">
                <a:noFill/>
                <a:miter lim="800000"/>
                <a:headEnd/>
                <a:tailEnd/>
              </a:ln>
            </p:spPr>
          </p:pic>
          <p:pic>
            <p:nvPicPr>
              <p:cNvPr id="2061" name="図 9" descr="P02-03震災ふりかえり（写真4）.jpg"/>
              <p:cNvPicPr>
                <a:picLocks noChangeAspect="1"/>
              </p:cNvPicPr>
              <p:nvPr/>
            </p:nvPicPr>
            <p:blipFill>
              <a:blip r:embed="rId5" cstate="print">
                <a:lum bright="10000"/>
              </a:blip>
              <a:srcRect l="2971"/>
              <a:stretch>
                <a:fillRect/>
              </a:stretch>
            </p:blipFill>
            <p:spPr bwMode="auto">
              <a:xfrm>
                <a:off x="3672407" y="4698628"/>
                <a:ext cx="3816424" cy="2952328"/>
              </a:xfrm>
              <a:prstGeom prst="rect">
                <a:avLst/>
              </a:prstGeom>
              <a:noFill/>
              <a:ln w="9525">
                <a:noFill/>
                <a:miter lim="800000"/>
                <a:headEnd/>
                <a:tailEnd/>
              </a:ln>
            </p:spPr>
          </p:pic>
        </p:grpSp>
        <p:pic>
          <p:nvPicPr>
            <p:cNvPr id="2059" name="図 7" descr="IMG_7759.JPG"/>
            <p:cNvPicPr>
              <a:picLocks noChangeAspect="1"/>
            </p:cNvPicPr>
            <p:nvPr/>
          </p:nvPicPr>
          <p:blipFill>
            <a:blip r:embed="rId6" cstate="print"/>
            <a:srcRect/>
            <a:stretch>
              <a:fillRect/>
            </a:stretch>
          </p:blipFill>
          <p:spPr bwMode="auto">
            <a:xfrm>
              <a:off x="3699857" y="90116"/>
              <a:ext cx="3893476" cy="2592288"/>
            </a:xfrm>
            <a:prstGeom prst="rect">
              <a:avLst/>
            </a:prstGeom>
            <a:noFill/>
            <a:ln w="9525">
              <a:noFill/>
              <a:miter lim="800000"/>
              <a:headEnd/>
              <a:tailEnd/>
            </a:ln>
          </p:spPr>
        </p:pic>
      </p:grpSp>
      <p:sp>
        <p:nvSpPr>
          <p:cNvPr id="2051" name="テキスト ボックス 21"/>
          <p:cNvSpPr txBox="1">
            <a:spLocks noChangeArrowheads="1"/>
          </p:cNvSpPr>
          <p:nvPr/>
        </p:nvSpPr>
        <p:spPr bwMode="auto">
          <a:xfrm>
            <a:off x="-478440" y="5414160"/>
            <a:ext cx="10009112" cy="1622734"/>
          </a:xfrm>
          <a:prstGeom prst="rect">
            <a:avLst/>
          </a:prstGeom>
          <a:noFill/>
          <a:ln w="9525">
            <a:noFill/>
            <a:miter lim="800000"/>
            <a:headEnd/>
            <a:tailEnd/>
          </a:ln>
        </p:spPr>
        <p:txBody>
          <a:bodyPr wrap="square" lIns="0" tIns="72000" rIns="0" bIns="72000">
            <a:spAutoFit/>
          </a:bodyPr>
          <a:lstStyle/>
          <a:p>
            <a:pPr algn="ctr">
              <a:defRPr/>
            </a:pPr>
            <a:r>
              <a:rPr lang="ja-JP"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丸ｺﾞｼｯｸM-PRO" pitchFamily="50" charset="-128"/>
                <a:ea typeface="HG丸ｺﾞｼｯｸM-PRO" pitchFamily="50" charset="-128"/>
              </a:rPr>
              <a:t>　～ＡＰＲＵ－ＩＲＩＤｅＳ　</a:t>
            </a:r>
            <a:r>
              <a:rPr lang="en-US" altLang="ja-JP"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丸ｺﾞｼｯｸM-PRO" pitchFamily="50" charset="-128"/>
                <a:ea typeface="HG丸ｺﾞｼｯｸM-PRO" pitchFamily="50" charset="-128"/>
              </a:rPr>
              <a:t>summer school</a:t>
            </a:r>
            <a:r>
              <a:rPr lang="ja-JP" alt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丸ｺﾞｼｯｸM-PRO" pitchFamily="50" charset="-128"/>
                <a:ea typeface="HG丸ｺﾞｼｯｸM-PRO" pitchFamily="50" charset="-128"/>
              </a:rPr>
              <a:t>～</a:t>
            </a:r>
            <a:endParaRPr lang="en-US" altLang="ja-JP"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丸ｺﾞｼｯｸM-PRO" pitchFamily="50" charset="-128"/>
              <a:ea typeface="HG丸ｺﾞｼｯｸM-PRO" pitchFamily="50" charset="-128"/>
            </a:endParaRPr>
          </a:p>
          <a:p>
            <a:pPr algn="ctr">
              <a:defRPr/>
            </a:pPr>
            <a:r>
              <a:rPr lang="en-US" altLang="ja-JP" sz="3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丸ｺﾞｼｯｸM-PRO" pitchFamily="50" charset="-128"/>
                <a:ea typeface="HG丸ｺﾞｼｯｸM-PRO" pitchFamily="50" charset="-128"/>
              </a:rPr>
              <a:t>Tagajo</a:t>
            </a:r>
            <a:r>
              <a:rPr lang="en-US" altLang="ja-JP"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丸ｺﾞｼｯｸM-PRO" pitchFamily="50" charset="-128"/>
                <a:ea typeface="HG丸ｺﾞｼｯｸM-PRO" pitchFamily="50" charset="-128"/>
              </a:rPr>
              <a:t> City, Miyagi</a:t>
            </a:r>
            <a:endParaRPr lang="en-US" altLang="ja-JP"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丸ｺﾞｼｯｸM-PRO" pitchFamily="50" charset="-128"/>
              <a:ea typeface="HG丸ｺﾞｼｯｸM-PRO" pitchFamily="50" charset="-128"/>
            </a:endParaRPr>
          </a:p>
          <a:p>
            <a:pPr algn="ctr">
              <a:defRPr/>
            </a:pPr>
            <a:r>
              <a:rPr lang="en-US" altLang="ja-JP"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HG丸ｺﾞｼｯｸM-PRO" pitchFamily="50" charset="-128"/>
                <a:ea typeface="HG丸ｺﾞｼｯｸM-PRO" pitchFamily="50" charset="-128"/>
              </a:rPr>
              <a:t>Wed. July 23, 2014</a:t>
            </a:r>
            <a:endParaRPr lang="en-US" altLang="ja-JP"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HG丸ｺﾞｼｯｸM-PRO" pitchFamily="50" charset="-128"/>
              <a:ea typeface="HG丸ｺﾞｼｯｸM-PRO" pitchFamily="50" charset="-128"/>
            </a:endParaRPr>
          </a:p>
        </p:txBody>
      </p:sp>
      <p:sp>
        <p:nvSpPr>
          <p:cNvPr id="11" name="テキスト ボックス 10"/>
          <p:cNvSpPr txBox="1"/>
          <p:nvPr/>
        </p:nvSpPr>
        <p:spPr>
          <a:xfrm>
            <a:off x="1717185" y="2774081"/>
            <a:ext cx="6070893" cy="646331"/>
          </a:xfrm>
          <a:prstGeom prst="rect">
            <a:avLst/>
          </a:prstGeom>
          <a:noFill/>
        </p:spPr>
        <p:txBody>
          <a:bodyPr wrap="none">
            <a:spAutoFit/>
          </a:bodyPr>
          <a:lstStyle/>
          <a:p>
            <a:pPr>
              <a:defRPr/>
            </a:pPr>
            <a:r>
              <a:rPr lang="ja-JP" altLang="en-US" sz="3600" b="1" dirty="0" smtClean="0">
                <a:ln w="3175">
                  <a:solidFill>
                    <a:schemeClr val="tx1"/>
                  </a:solidFill>
                  <a:prstDash val="solid"/>
                </a:ln>
                <a:solidFill>
                  <a:schemeClr val="bg1"/>
                </a:solidFill>
                <a:effectLst>
                  <a:glow rad="101600">
                    <a:srgbClr val="FFFFFF"/>
                  </a:glow>
                  <a:outerShdw blurRad="38100" dist="38100" dir="2700000" algn="tl">
                    <a:srgbClr val="000000">
                      <a:alpha val="43137"/>
                    </a:srgbClr>
                  </a:outerShdw>
                </a:effectLst>
                <a:latin typeface="HGP創英角ﾎﾟｯﾌﾟ体" pitchFamily="50" charset="-128"/>
                <a:ea typeface="HGP創英角ﾎﾟｯﾌﾟ体" pitchFamily="50" charset="-128"/>
              </a:rPr>
              <a:t>～</a:t>
            </a:r>
            <a:r>
              <a:rPr lang="en-US" altLang="ja-JP" sz="3600" b="1" dirty="0" smtClean="0">
                <a:ln w="3175">
                  <a:solidFill>
                    <a:schemeClr val="tx1"/>
                  </a:solidFill>
                  <a:prstDash val="solid"/>
                </a:ln>
                <a:solidFill>
                  <a:schemeClr val="bg1"/>
                </a:solidFill>
                <a:effectLst>
                  <a:glow rad="101600">
                    <a:srgbClr val="FFFFFF"/>
                  </a:glow>
                  <a:outerShdw blurRad="38100" dist="38100" dir="2700000" algn="tl">
                    <a:srgbClr val="000000">
                      <a:alpha val="43137"/>
                    </a:srgbClr>
                  </a:outerShdw>
                </a:effectLst>
                <a:latin typeface="HGP創英角ﾎﾟｯﾌﾟ体" pitchFamily="50" charset="-128"/>
                <a:ea typeface="HGP創英角ﾎﾟｯﾌﾟ体" pitchFamily="50" charset="-128"/>
              </a:rPr>
              <a:t>Disaster-resilient city</a:t>
            </a:r>
            <a:r>
              <a:rPr lang="ja-JP" altLang="en-US" sz="3600" b="1" dirty="0" smtClean="0">
                <a:ln w="3175">
                  <a:solidFill>
                    <a:schemeClr val="tx1"/>
                  </a:solidFill>
                  <a:prstDash val="solid"/>
                </a:ln>
                <a:solidFill>
                  <a:schemeClr val="bg1"/>
                </a:solidFill>
                <a:effectLst>
                  <a:glow rad="101600">
                    <a:srgbClr val="FFFFFF"/>
                  </a:glow>
                  <a:outerShdw blurRad="38100" dist="38100" dir="2700000" algn="tl">
                    <a:srgbClr val="000000">
                      <a:alpha val="43137"/>
                    </a:srgbClr>
                  </a:outerShdw>
                </a:effectLst>
                <a:latin typeface="HGP創英角ﾎﾟｯﾌﾟ体" pitchFamily="50" charset="-128"/>
                <a:ea typeface="HGP創英角ﾎﾟｯﾌﾟ体" pitchFamily="50" charset="-128"/>
              </a:rPr>
              <a:t>～</a:t>
            </a:r>
            <a:endParaRPr lang="ja-JP" altLang="en-US" sz="3600" b="1" dirty="0">
              <a:ln w="3175">
                <a:solidFill>
                  <a:schemeClr val="tx1"/>
                </a:solidFill>
                <a:prstDash val="solid"/>
              </a:ln>
              <a:solidFill>
                <a:schemeClr val="bg1"/>
              </a:solidFill>
              <a:effectLst>
                <a:glow rad="101600">
                  <a:srgbClr val="FFFFFF"/>
                </a:glow>
                <a:outerShdw blurRad="38100" dist="38100" dir="2700000" algn="tl">
                  <a:srgbClr val="000000">
                    <a:alpha val="43137"/>
                  </a:srgbClr>
                </a:outerShdw>
              </a:effectLst>
              <a:latin typeface="HGP創英角ﾎﾟｯﾌﾟ体" pitchFamily="50" charset="-128"/>
              <a:ea typeface="HGP創英角ﾎﾟｯﾌﾟ体" pitchFamily="50" charset="-128"/>
            </a:endParaRPr>
          </a:p>
        </p:txBody>
      </p:sp>
      <p:sp>
        <p:nvSpPr>
          <p:cNvPr id="12" name="テキスト ボックス 11"/>
          <p:cNvSpPr txBox="1"/>
          <p:nvPr/>
        </p:nvSpPr>
        <p:spPr>
          <a:xfrm>
            <a:off x="321766" y="1618735"/>
            <a:ext cx="8861733" cy="1015663"/>
          </a:xfrm>
          <a:prstGeom prst="rect">
            <a:avLst/>
          </a:prstGeom>
          <a:noFill/>
        </p:spPr>
        <p:txBody>
          <a:bodyPr wrap="square">
            <a:spAutoFit/>
          </a:bodyPr>
          <a:lstStyle/>
          <a:p>
            <a:pPr>
              <a:defRPr/>
            </a:pPr>
            <a:r>
              <a:rPr lang="en-US" altLang="ja-JP" sz="6000" b="1" dirty="0" smtClean="0">
                <a:ln w="3175">
                  <a:solidFill>
                    <a:schemeClr val="tx1"/>
                  </a:solidFill>
                  <a:prstDash val="solid"/>
                </a:ln>
                <a:solidFill>
                  <a:schemeClr val="bg1"/>
                </a:solidFill>
                <a:effectLst>
                  <a:glow rad="101600">
                    <a:srgbClr val="FFFFFF"/>
                  </a:glow>
                  <a:outerShdw blurRad="41275" dist="20320" dir="1800000" algn="tl" rotWithShape="0">
                    <a:srgbClr val="000000">
                      <a:alpha val="40000"/>
                    </a:srgbClr>
                  </a:outerShdw>
                </a:effectLst>
                <a:latin typeface="HGP創英角ﾎﾟｯﾌﾟ体" pitchFamily="50" charset="-128"/>
                <a:ea typeface="HGP創英角ﾎﾟｯﾌﾟ体" pitchFamily="50" charset="-128"/>
              </a:rPr>
              <a:t>reduction city-</a:t>
            </a:r>
            <a:r>
              <a:rPr lang="en-US" altLang="ja-JP" sz="6000" b="1" dirty="0" err="1" smtClean="0">
                <a:ln w="3175">
                  <a:solidFill>
                    <a:schemeClr val="tx1"/>
                  </a:solidFill>
                  <a:prstDash val="solid"/>
                </a:ln>
                <a:solidFill>
                  <a:schemeClr val="bg1"/>
                </a:solidFill>
                <a:effectLst>
                  <a:glow rad="101600">
                    <a:srgbClr val="FFFFFF"/>
                  </a:glow>
                  <a:outerShdw blurRad="41275" dist="20320" dir="1800000" algn="tl" rotWithShape="0">
                    <a:srgbClr val="000000">
                      <a:alpha val="40000"/>
                    </a:srgbClr>
                  </a:outerShdw>
                </a:effectLst>
                <a:latin typeface="HGP創英角ﾎﾟｯﾌﾟ体" pitchFamily="50" charset="-128"/>
                <a:ea typeface="HGP創英角ﾎﾟｯﾌﾟ体" pitchFamily="50" charset="-128"/>
              </a:rPr>
              <a:t>Tagajo</a:t>
            </a:r>
            <a:endParaRPr lang="ja-JP" altLang="en-US" sz="6000" b="1" dirty="0">
              <a:ln w="3175">
                <a:solidFill>
                  <a:schemeClr val="tx1"/>
                </a:solidFill>
                <a:prstDash val="solid"/>
              </a:ln>
              <a:solidFill>
                <a:schemeClr val="bg1"/>
              </a:solidFill>
              <a:effectLst>
                <a:glow rad="101600">
                  <a:srgbClr val="FFFFFF"/>
                </a:glow>
                <a:outerShdw blurRad="41275" dist="20320" dir="1800000" algn="tl" rotWithShape="0">
                  <a:srgbClr val="000000">
                    <a:alpha val="40000"/>
                  </a:srgbClr>
                </a:outerShdw>
              </a:effectLst>
              <a:latin typeface="HGP創英角ﾎﾟｯﾌﾟ体" pitchFamily="50" charset="-128"/>
              <a:ea typeface="HGP創英角ﾎﾟｯﾌﾟ体" pitchFamily="50" charset="-128"/>
            </a:endParaRPr>
          </a:p>
        </p:txBody>
      </p:sp>
      <p:sp>
        <p:nvSpPr>
          <p:cNvPr id="13" name="テキスト ボックス 12"/>
          <p:cNvSpPr txBox="1"/>
          <p:nvPr/>
        </p:nvSpPr>
        <p:spPr>
          <a:xfrm>
            <a:off x="320781" y="806545"/>
            <a:ext cx="8712968" cy="1015663"/>
          </a:xfrm>
          <a:prstGeom prst="rect">
            <a:avLst/>
          </a:prstGeom>
          <a:noFill/>
        </p:spPr>
        <p:txBody>
          <a:bodyPr wrap="square">
            <a:spAutoFit/>
          </a:bodyPr>
          <a:lstStyle/>
          <a:p>
            <a:pPr>
              <a:defRPr/>
            </a:pPr>
            <a:r>
              <a:rPr lang="en-US" altLang="ja-JP" sz="6000" b="1" dirty="0" smtClean="0">
                <a:ln w="3175">
                  <a:solidFill>
                    <a:schemeClr val="tx1"/>
                  </a:solidFill>
                  <a:prstDash val="solid"/>
                </a:ln>
                <a:solidFill>
                  <a:schemeClr val="bg1"/>
                </a:solidFill>
                <a:effectLst>
                  <a:glow rad="101600">
                    <a:srgbClr val="FFFFFF"/>
                  </a:glow>
                  <a:outerShdw blurRad="41275" dist="20320" dir="1800000" algn="tl" rotWithShape="0">
                    <a:srgbClr val="000000">
                      <a:alpha val="40000"/>
                    </a:srgbClr>
                  </a:outerShdw>
                </a:effectLst>
                <a:latin typeface="HGP創英角ﾎﾟｯﾌﾟ体" pitchFamily="50" charset="-128"/>
                <a:ea typeface="HGP創英角ﾎﾟｯﾌﾟ体" pitchFamily="50" charset="-128"/>
              </a:rPr>
              <a:t>Towards disaster risk </a:t>
            </a:r>
            <a:endParaRPr lang="ja-JP" altLang="en-US" sz="6000" b="1" dirty="0">
              <a:ln w="3175">
                <a:solidFill>
                  <a:schemeClr val="tx1"/>
                </a:solidFill>
                <a:prstDash val="solid"/>
              </a:ln>
              <a:solidFill>
                <a:schemeClr val="bg1"/>
              </a:solidFill>
              <a:effectLst>
                <a:glow rad="101600">
                  <a:srgbClr val="FFFFFF"/>
                </a:glow>
                <a:outerShdw blurRad="41275" dist="20320" dir="1800000" algn="tl" rotWithShape="0">
                  <a:srgbClr val="000000">
                    <a:alpha val="40000"/>
                  </a:srgbClr>
                </a:outerShdw>
              </a:effectLst>
              <a:latin typeface="HGP創英角ﾎﾟｯﾌﾟ体" pitchFamily="50" charset="-128"/>
              <a:ea typeface="HGP創英角ﾎﾟｯﾌﾟ体" pitchFamily="50"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図 34"/>
          <p:cNvPicPr>
            <a:picLocks noChangeAspect="1"/>
          </p:cNvPicPr>
          <p:nvPr/>
        </p:nvPicPr>
        <p:blipFill>
          <a:blip r:embed="rId3" cstate="print"/>
          <a:srcRect l="1901" t="6705" r="2129" b="4131"/>
          <a:stretch>
            <a:fillRect/>
          </a:stretch>
        </p:blipFill>
        <p:spPr bwMode="auto">
          <a:xfrm>
            <a:off x="34925" y="1017588"/>
            <a:ext cx="9121775" cy="5795962"/>
          </a:xfrm>
          <a:prstGeom prst="rect">
            <a:avLst/>
          </a:prstGeom>
          <a:noFill/>
          <a:ln w="9525">
            <a:solidFill>
              <a:srgbClr val="FF0066"/>
            </a:solidFill>
            <a:miter lim="800000"/>
            <a:headEnd/>
            <a:tailEnd/>
          </a:ln>
        </p:spPr>
      </p:pic>
      <p:sp>
        <p:nvSpPr>
          <p:cNvPr id="22535" name="テキスト ボックス 59"/>
          <p:cNvSpPr txBox="1">
            <a:spLocks noChangeArrowheads="1"/>
          </p:cNvSpPr>
          <p:nvPr/>
        </p:nvSpPr>
        <p:spPr bwMode="auto">
          <a:xfrm>
            <a:off x="4932362" y="6474822"/>
            <a:ext cx="1445694" cy="307777"/>
          </a:xfrm>
          <a:prstGeom prst="rect">
            <a:avLst/>
          </a:prstGeom>
          <a:noFill/>
          <a:ln w="9525">
            <a:noFill/>
            <a:miter lim="800000"/>
            <a:headEnd/>
            <a:tailEnd/>
          </a:ln>
        </p:spPr>
        <p:txBody>
          <a:bodyPr wrap="square">
            <a:spAutoFit/>
          </a:bodyPr>
          <a:lstStyle/>
          <a:p>
            <a:r>
              <a:rPr lang="en-US" altLang="ja-JP" sz="1400" dirty="0" smtClean="0">
                <a:solidFill>
                  <a:schemeClr val="accent6">
                    <a:lumMod val="40000"/>
                    <a:lumOff val="60000"/>
                  </a:schemeClr>
                </a:solidFill>
                <a:latin typeface="HG創英角ﾎﾟｯﾌﾟ体" pitchFamily="49" charset="-128"/>
                <a:ea typeface="HG創英角ﾎﾟｯﾌﾟ体" pitchFamily="49" charset="-128"/>
              </a:rPr>
              <a:t>Sendai Port</a:t>
            </a:r>
            <a:endParaRPr lang="ja-JP" altLang="en-US" sz="1400" dirty="0">
              <a:solidFill>
                <a:schemeClr val="accent6">
                  <a:lumMod val="40000"/>
                  <a:lumOff val="60000"/>
                </a:schemeClr>
              </a:solidFill>
              <a:latin typeface="HG創英角ﾎﾟｯﾌﾟ体" pitchFamily="49" charset="-128"/>
              <a:ea typeface="HG創英角ﾎﾟｯﾌﾟ体" pitchFamily="49" charset="-128"/>
            </a:endParaRPr>
          </a:p>
        </p:txBody>
      </p:sp>
      <p:sp>
        <p:nvSpPr>
          <p:cNvPr id="22536" name="テキスト ボックス 59"/>
          <p:cNvSpPr txBox="1">
            <a:spLocks noChangeArrowheads="1"/>
          </p:cNvSpPr>
          <p:nvPr/>
        </p:nvSpPr>
        <p:spPr bwMode="auto">
          <a:xfrm>
            <a:off x="7327443" y="6375557"/>
            <a:ext cx="1723549" cy="276999"/>
          </a:xfrm>
          <a:prstGeom prst="rect">
            <a:avLst/>
          </a:prstGeom>
          <a:noFill/>
          <a:ln w="9525">
            <a:noFill/>
            <a:miter lim="800000"/>
            <a:headEnd/>
            <a:tailEnd/>
          </a:ln>
        </p:spPr>
        <p:txBody>
          <a:bodyPr wrap="none">
            <a:spAutoFit/>
          </a:bodyPr>
          <a:lstStyle/>
          <a:p>
            <a:r>
              <a:rPr lang="en-US" altLang="ja-JP" sz="1200" dirty="0" smtClean="0">
                <a:solidFill>
                  <a:srgbClr val="FF0000"/>
                </a:solidFill>
                <a:latin typeface="HG創英角ﾎﾟｯﾌﾟ体" pitchFamily="49" charset="-128"/>
                <a:ea typeface="HG創英角ﾎﾟｯﾌﾟ体" pitchFamily="49" charset="-128"/>
              </a:rPr>
              <a:t>Sea bank and Seawall</a:t>
            </a:r>
            <a:endParaRPr lang="ja-JP" altLang="en-US" sz="1200" dirty="0">
              <a:solidFill>
                <a:srgbClr val="FF0000"/>
              </a:solidFill>
              <a:latin typeface="HG創英角ﾎﾟｯﾌﾟ体" pitchFamily="49" charset="-128"/>
              <a:ea typeface="HG創英角ﾎﾟｯﾌﾟ体" pitchFamily="49" charset="-128"/>
            </a:endParaRPr>
          </a:p>
        </p:txBody>
      </p:sp>
      <p:sp>
        <p:nvSpPr>
          <p:cNvPr id="22537" name="テキスト ボックス 59"/>
          <p:cNvSpPr txBox="1">
            <a:spLocks noChangeArrowheads="1"/>
          </p:cNvSpPr>
          <p:nvPr/>
        </p:nvSpPr>
        <p:spPr bwMode="auto">
          <a:xfrm>
            <a:off x="4716016" y="3641512"/>
            <a:ext cx="992579" cy="307777"/>
          </a:xfrm>
          <a:prstGeom prst="rect">
            <a:avLst/>
          </a:prstGeom>
          <a:noFill/>
          <a:ln w="9525">
            <a:noFill/>
            <a:miter lim="800000"/>
            <a:headEnd/>
            <a:tailEnd/>
          </a:ln>
        </p:spPr>
        <p:txBody>
          <a:bodyPr wrap="none">
            <a:spAutoFit/>
          </a:bodyPr>
          <a:lstStyle/>
          <a:p>
            <a:r>
              <a:rPr lang="en-US" altLang="ja-JP" sz="1400" dirty="0" smtClean="0">
                <a:solidFill>
                  <a:schemeClr val="accent6">
                    <a:lumMod val="40000"/>
                    <a:lumOff val="60000"/>
                  </a:schemeClr>
                </a:solidFill>
                <a:latin typeface="HG創英角ﾎﾟｯﾌﾟ体" pitchFamily="49" charset="-128"/>
                <a:ea typeface="HG創英角ﾎﾟｯﾌﾟ体" pitchFamily="49" charset="-128"/>
              </a:rPr>
              <a:t>City Hall</a:t>
            </a:r>
            <a:endParaRPr lang="ja-JP" altLang="en-US" sz="1400" dirty="0">
              <a:solidFill>
                <a:schemeClr val="accent6">
                  <a:lumMod val="40000"/>
                  <a:lumOff val="60000"/>
                </a:schemeClr>
              </a:solidFill>
              <a:latin typeface="HG創英角ﾎﾟｯﾌﾟ体" pitchFamily="49" charset="-128"/>
              <a:ea typeface="HG創英角ﾎﾟｯﾌﾟ体" pitchFamily="49" charset="-128"/>
            </a:endParaRPr>
          </a:p>
        </p:txBody>
      </p:sp>
      <p:sp>
        <p:nvSpPr>
          <p:cNvPr id="47" name="円/楕円 46"/>
          <p:cNvSpPr>
            <a:spLocks noChangeAspect="1"/>
          </p:cNvSpPr>
          <p:nvPr/>
        </p:nvSpPr>
        <p:spPr bwMode="auto">
          <a:xfrm>
            <a:off x="4960938" y="3933825"/>
            <a:ext cx="179387" cy="179388"/>
          </a:xfrm>
          <a:prstGeom prst="ellipse">
            <a:avLst/>
          </a:prstGeom>
          <a:solidFill>
            <a:srgbClr val="009900">
              <a:alpha val="50000"/>
            </a:srgbClr>
          </a:solidFill>
          <a:ln w="19050">
            <a:solidFill>
              <a:schemeClr val="tx1"/>
            </a:solidFill>
            <a:prstDash val="sysDot"/>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2800" dirty="0">
              <a:solidFill>
                <a:schemeClr val="bg1"/>
              </a:solidFill>
              <a:latin typeface="HG丸ｺﾞｼｯｸM-PRO" pitchFamily="50" charset="-128"/>
              <a:ea typeface="HG丸ｺﾞｼｯｸM-PRO" pitchFamily="50" charset="-128"/>
            </a:endParaRPr>
          </a:p>
        </p:txBody>
      </p:sp>
      <p:sp>
        <p:nvSpPr>
          <p:cNvPr id="37" name="フリーフォーム 36"/>
          <p:cNvSpPr/>
          <p:nvPr/>
        </p:nvSpPr>
        <p:spPr>
          <a:xfrm>
            <a:off x="1198563" y="1052513"/>
            <a:ext cx="6181725" cy="5719762"/>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80964" h="5718946">
                <a:moveTo>
                  <a:pt x="0" y="5718946"/>
                </a:moveTo>
                <a:lnTo>
                  <a:pt x="564340" y="5400600"/>
                </a:lnTo>
                <a:lnTo>
                  <a:pt x="1788476" y="4752528"/>
                </a:lnTo>
                <a:lnTo>
                  <a:pt x="2364540" y="4536504"/>
                </a:lnTo>
                <a:lnTo>
                  <a:pt x="2652572" y="4320480"/>
                </a:lnTo>
                <a:lnTo>
                  <a:pt x="2796588" y="4176464"/>
                </a:lnTo>
                <a:lnTo>
                  <a:pt x="3444660" y="4104456"/>
                </a:lnTo>
                <a:lnTo>
                  <a:pt x="3732692" y="4032448"/>
                </a:lnTo>
                <a:lnTo>
                  <a:pt x="4092732" y="3816424"/>
                </a:lnTo>
                <a:lnTo>
                  <a:pt x="4452772" y="3168352"/>
                </a:lnTo>
                <a:lnTo>
                  <a:pt x="4740804" y="2592288"/>
                </a:lnTo>
                <a:lnTo>
                  <a:pt x="5028836" y="1944216"/>
                </a:lnTo>
                <a:lnTo>
                  <a:pt x="5028836" y="1656184"/>
                </a:lnTo>
                <a:lnTo>
                  <a:pt x="5244860" y="1224136"/>
                </a:lnTo>
                <a:lnTo>
                  <a:pt x="5748916" y="648072"/>
                </a:lnTo>
                <a:lnTo>
                  <a:pt x="6180964" y="288032"/>
                </a:lnTo>
                <a:lnTo>
                  <a:pt x="6180964" y="0"/>
                </a:lnTo>
              </a:path>
            </a:pathLst>
          </a:custGeom>
          <a:ln w="25400">
            <a:solidFill>
              <a:srgbClr val="00206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39" name="フリーフォーム 38"/>
          <p:cNvSpPr/>
          <p:nvPr/>
        </p:nvSpPr>
        <p:spPr>
          <a:xfrm>
            <a:off x="2519363" y="981075"/>
            <a:ext cx="5653087" cy="5791200"/>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028836 w 6180964"/>
              <a:gd name="connsiteY12" fmla="*/ 1944216 h 5718946"/>
              <a:gd name="connsiteX13" fmla="*/ 5028836 w 6180964"/>
              <a:gd name="connsiteY13" fmla="*/ 1656184 h 5718946"/>
              <a:gd name="connsiteX14" fmla="*/ 5244860 w 6180964"/>
              <a:gd name="connsiteY14" fmla="*/ 1224136 h 5718946"/>
              <a:gd name="connsiteX15" fmla="*/ 5748916 w 6180964"/>
              <a:gd name="connsiteY15" fmla="*/ 648072 h 5718946"/>
              <a:gd name="connsiteX16" fmla="*/ 6180964 w 6180964"/>
              <a:gd name="connsiteY16" fmla="*/ 288032 h 5718946"/>
              <a:gd name="connsiteX17" fmla="*/ 6180964 w 6180964"/>
              <a:gd name="connsiteY17"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028836 w 6180964"/>
              <a:gd name="connsiteY13" fmla="*/ 1944216 h 5718946"/>
              <a:gd name="connsiteX14" fmla="*/ 5028836 w 6180964"/>
              <a:gd name="connsiteY14" fmla="*/ 1656184 h 5718946"/>
              <a:gd name="connsiteX15" fmla="*/ 5244860 w 6180964"/>
              <a:gd name="connsiteY15" fmla="*/ 1224136 h 5718946"/>
              <a:gd name="connsiteX16" fmla="*/ 5748916 w 6180964"/>
              <a:gd name="connsiteY16" fmla="*/ 648072 h 5718946"/>
              <a:gd name="connsiteX17" fmla="*/ 6180964 w 6180964"/>
              <a:gd name="connsiteY17" fmla="*/ 288032 h 5718946"/>
              <a:gd name="connsiteX18" fmla="*/ 6180964 w 6180964"/>
              <a:gd name="connsiteY18"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028836 w 6180964"/>
              <a:gd name="connsiteY14" fmla="*/ 1944216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5365168 w 6180964"/>
              <a:gd name="connsiteY18" fmla="*/ 719106 h 5718946"/>
              <a:gd name="connsiteX19" fmla="*/ 6180964 w 6180964"/>
              <a:gd name="connsiteY19" fmla="*/ 0 h 5718946"/>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3200" h="5791928">
                <a:moveTo>
                  <a:pt x="0" y="5791928"/>
                </a:moveTo>
                <a:lnTo>
                  <a:pt x="564340" y="5473582"/>
                </a:lnTo>
                <a:lnTo>
                  <a:pt x="1692760" y="4824536"/>
                </a:lnTo>
                <a:lnTo>
                  <a:pt x="2268824" y="4464496"/>
                </a:lnTo>
                <a:lnTo>
                  <a:pt x="2556856" y="4320480"/>
                </a:lnTo>
                <a:lnTo>
                  <a:pt x="2772880" y="4176464"/>
                </a:lnTo>
                <a:lnTo>
                  <a:pt x="3060912" y="4032448"/>
                </a:lnTo>
                <a:lnTo>
                  <a:pt x="3708984" y="3960440"/>
                </a:lnTo>
                <a:lnTo>
                  <a:pt x="4141032" y="3888432"/>
                </a:lnTo>
                <a:lnTo>
                  <a:pt x="4573080" y="3528392"/>
                </a:lnTo>
                <a:lnTo>
                  <a:pt x="4933120" y="3384376"/>
                </a:lnTo>
                <a:lnTo>
                  <a:pt x="5293160" y="3240360"/>
                </a:lnTo>
                <a:lnTo>
                  <a:pt x="5365168" y="3096344"/>
                </a:lnTo>
                <a:lnTo>
                  <a:pt x="5365168" y="2808312"/>
                </a:lnTo>
                <a:lnTo>
                  <a:pt x="5509184" y="2520280"/>
                </a:lnTo>
                <a:lnTo>
                  <a:pt x="5581192" y="2376264"/>
                </a:lnTo>
                <a:lnTo>
                  <a:pt x="5653200" y="2232248"/>
                </a:lnTo>
                <a:lnTo>
                  <a:pt x="5509184" y="1512168"/>
                </a:lnTo>
                <a:lnTo>
                  <a:pt x="5365168" y="792088"/>
                </a:lnTo>
                <a:lnTo>
                  <a:pt x="5293160" y="576064"/>
                </a:lnTo>
                <a:lnTo>
                  <a:pt x="5293160" y="0"/>
                </a:lnTo>
              </a:path>
            </a:pathLst>
          </a:custGeom>
          <a:ln w="25400">
            <a:solidFill>
              <a:srgbClr val="00206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cxnSp>
        <p:nvCxnSpPr>
          <p:cNvPr id="41" name="直線矢印コネクタ 40"/>
          <p:cNvCxnSpPr>
            <a:stCxn id="22536" idx="1"/>
          </p:cNvCxnSpPr>
          <p:nvPr/>
        </p:nvCxnSpPr>
        <p:spPr>
          <a:xfrm flipH="1">
            <a:off x="7017329" y="6514057"/>
            <a:ext cx="310114" cy="2888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フリーフォーム 47"/>
          <p:cNvSpPr/>
          <p:nvPr/>
        </p:nvSpPr>
        <p:spPr>
          <a:xfrm>
            <a:off x="20638" y="1052513"/>
            <a:ext cx="6854825" cy="5545137"/>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901044"/>
              <a:gd name="connsiteY0" fmla="*/ 5472608 h 5472608"/>
              <a:gd name="connsiteX1" fmla="*/ 1284420 w 6901044"/>
              <a:gd name="connsiteY1" fmla="*/ 5400600 h 5472608"/>
              <a:gd name="connsiteX2" fmla="*/ 2508556 w 6901044"/>
              <a:gd name="connsiteY2" fmla="*/ 4752528 h 5472608"/>
              <a:gd name="connsiteX3" fmla="*/ 3084620 w 6901044"/>
              <a:gd name="connsiteY3" fmla="*/ 4536504 h 5472608"/>
              <a:gd name="connsiteX4" fmla="*/ 3372652 w 6901044"/>
              <a:gd name="connsiteY4" fmla="*/ 4320480 h 5472608"/>
              <a:gd name="connsiteX5" fmla="*/ 3516668 w 6901044"/>
              <a:gd name="connsiteY5" fmla="*/ 4176464 h 5472608"/>
              <a:gd name="connsiteX6" fmla="*/ 4164740 w 6901044"/>
              <a:gd name="connsiteY6" fmla="*/ 4104456 h 5472608"/>
              <a:gd name="connsiteX7" fmla="*/ 4452772 w 6901044"/>
              <a:gd name="connsiteY7" fmla="*/ 4032448 h 5472608"/>
              <a:gd name="connsiteX8" fmla="*/ 4812812 w 6901044"/>
              <a:gd name="connsiteY8" fmla="*/ 3816424 h 5472608"/>
              <a:gd name="connsiteX9" fmla="*/ 5172852 w 6901044"/>
              <a:gd name="connsiteY9" fmla="*/ 3168352 h 5472608"/>
              <a:gd name="connsiteX10" fmla="*/ 5460884 w 6901044"/>
              <a:gd name="connsiteY10" fmla="*/ 2592288 h 5472608"/>
              <a:gd name="connsiteX11" fmla="*/ 5748916 w 6901044"/>
              <a:gd name="connsiteY11" fmla="*/ 1944216 h 5472608"/>
              <a:gd name="connsiteX12" fmla="*/ 5748916 w 6901044"/>
              <a:gd name="connsiteY12" fmla="*/ 1656184 h 5472608"/>
              <a:gd name="connsiteX13" fmla="*/ 5964940 w 6901044"/>
              <a:gd name="connsiteY13" fmla="*/ 1224136 h 5472608"/>
              <a:gd name="connsiteX14" fmla="*/ 6468996 w 6901044"/>
              <a:gd name="connsiteY14" fmla="*/ 648072 h 5472608"/>
              <a:gd name="connsiteX15" fmla="*/ 6901044 w 6901044"/>
              <a:gd name="connsiteY15" fmla="*/ 288032 h 5472608"/>
              <a:gd name="connsiteX16" fmla="*/ 6901044 w 6901044"/>
              <a:gd name="connsiteY16" fmla="*/ 0 h 5472608"/>
              <a:gd name="connsiteX0" fmla="*/ 0 w 6901044"/>
              <a:gd name="connsiteY0" fmla="*/ 5472608 h 5472608"/>
              <a:gd name="connsiteX1" fmla="*/ 504056 w 6901044"/>
              <a:gd name="connsiteY1" fmla="*/ 5472608 h 5472608"/>
              <a:gd name="connsiteX2" fmla="*/ 2508556 w 6901044"/>
              <a:gd name="connsiteY2" fmla="*/ 4752528 h 5472608"/>
              <a:gd name="connsiteX3" fmla="*/ 3084620 w 6901044"/>
              <a:gd name="connsiteY3" fmla="*/ 4536504 h 5472608"/>
              <a:gd name="connsiteX4" fmla="*/ 3372652 w 6901044"/>
              <a:gd name="connsiteY4" fmla="*/ 4320480 h 5472608"/>
              <a:gd name="connsiteX5" fmla="*/ 3516668 w 6901044"/>
              <a:gd name="connsiteY5" fmla="*/ 4176464 h 5472608"/>
              <a:gd name="connsiteX6" fmla="*/ 4164740 w 6901044"/>
              <a:gd name="connsiteY6" fmla="*/ 4104456 h 5472608"/>
              <a:gd name="connsiteX7" fmla="*/ 4452772 w 6901044"/>
              <a:gd name="connsiteY7" fmla="*/ 4032448 h 5472608"/>
              <a:gd name="connsiteX8" fmla="*/ 4812812 w 6901044"/>
              <a:gd name="connsiteY8" fmla="*/ 3816424 h 5472608"/>
              <a:gd name="connsiteX9" fmla="*/ 5172852 w 6901044"/>
              <a:gd name="connsiteY9" fmla="*/ 3168352 h 5472608"/>
              <a:gd name="connsiteX10" fmla="*/ 5460884 w 6901044"/>
              <a:gd name="connsiteY10" fmla="*/ 2592288 h 5472608"/>
              <a:gd name="connsiteX11" fmla="*/ 5748916 w 6901044"/>
              <a:gd name="connsiteY11" fmla="*/ 1944216 h 5472608"/>
              <a:gd name="connsiteX12" fmla="*/ 5748916 w 6901044"/>
              <a:gd name="connsiteY12" fmla="*/ 1656184 h 5472608"/>
              <a:gd name="connsiteX13" fmla="*/ 5964940 w 6901044"/>
              <a:gd name="connsiteY13" fmla="*/ 1224136 h 5472608"/>
              <a:gd name="connsiteX14" fmla="*/ 6468996 w 6901044"/>
              <a:gd name="connsiteY14" fmla="*/ 648072 h 5472608"/>
              <a:gd name="connsiteX15" fmla="*/ 6901044 w 6901044"/>
              <a:gd name="connsiteY15" fmla="*/ 288032 h 5472608"/>
              <a:gd name="connsiteX16" fmla="*/ 6901044 w 6901044"/>
              <a:gd name="connsiteY16" fmla="*/ 0 h 5472608"/>
              <a:gd name="connsiteX0" fmla="*/ 0 w 6901044"/>
              <a:gd name="connsiteY0" fmla="*/ 5472608 h 5688632"/>
              <a:gd name="connsiteX1" fmla="*/ 504056 w 6901044"/>
              <a:gd name="connsiteY1" fmla="*/ 5472608 h 5688632"/>
              <a:gd name="connsiteX2" fmla="*/ 1080120 w 6901044"/>
              <a:gd name="connsiteY2" fmla="*/ 5688632 h 5688632"/>
              <a:gd name="connsiteX3" fmla="*/ 3084620 w 6901044"/>
              <a:gd name="connsiteY3" fmla="*/ 4536504 h 5688632"/>
              <a:gd name="connsiteX4" fmla="*/ 3372652 w 6901044"/>
              <a:gd name="connsiteY4" fmla="*/ 4320480 h 5688632"/>
              <a:gd name="connsiteX5" fmla="*/ 3516668 w 6901044"/>
              <a:gd name="connsiteY5" fmla="*/ 4176464 h 5688632"/>
              <a:gd name="connsiteX6" fmla="*/ 4164740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372652 w 6901044"/>
              <a:gd name="connsiteY4" fmla="*/ 4320480 h 5688632"/>
              <a:gd name="connsiteX5" fmla="*/ 3516668 w 6901044"/>
              <a:gd name="connsiteY5" fmla="*/ 4176464 h 5688632"/>
              <a:gd name="connsiteX6" fmla="*/ 4164740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3516668 w 6901044"/>
              <a:gd name="connsiteY5" fmla="*/ 4176464 h 5688632"/>
              <a:gd name="connsiteX6" fmla="*/ 4164740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3516668 w 6901044"/>
              <a:gd name="connsiteY5" fmla="*/ 4176464 h 5688632"/>
              <a:gd name="connsiteX6" fmla="*/ 4164740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4320480 w 6901044"/>
              <a:gd name="connsiteY5" fmla="*/ 3960440 h 5688632"/>
              <a:gd name="connsiteX6" fmla="*/ 4164740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4320480 w 6901044"/>
              <a:gd name="connsiteY5" fmla="*/ 3960440 h 5688632"/>
              <a:gd name="connsiteX6" fmla="*/ 4176464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4320480 w 6901044"/>
              <a:gd name="connsiteY5" fmla="*/ 3960440 h 5688632"/>
              <a:gd name="connsiteX6" fmla="*/ 4452772 w 6901044"/>
              <a:gd name="connsiteY6" fmla="*/ 4032448 h 5688632"/>
              <a:gd name="connsiteX7" fmla="*/ 4812812 w 6901044"/>
              <a:gd name="connsiteY7" fmla="*/ 3816424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4320480 w 6901044"/>
              <a:gd name="connsiteY5" fmla="*/ 3960440 h 5688632"/>
              <a:gd name="connsiteX6" fmla="*/ 4452772 w 6901044"/>
              <a:gd name="connsiteY6" fmla="*/ 4032448 h 5688632"/>
              <a:gd name="connsiteX7" fmla="*/ 4812812 w 6901044"/>
              <a:gd name="connsiteY7" fmla="*/ 3816424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812812 w 6901044"/>
              <a:gd name="connsiteY7" fmla="*/ 3816424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812812 w 6901044"/>
              <a:gd name="connsiteY7" fmla="*/ 3816424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812812 w 6901044"/>
              <a:gd name="connsiteY7" fmla="*/ 3816424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208320 w 6901044"/>
              <a:gd name="connsiteY15" fmla="*/ 1368152 h 5688632"/>
              <a:gd name="connsiteX16" fmla="*/ 6901044 w 6901044"/>
              <a:gd name="connsiteY16" fmla="*/ 288032 h 5688632"/>
              <a:gd name="connsiteX17" fmla="*/ 6901044 w 6901044"/>
              <a:gd name="connsiteY17"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208320 w 6901044"/>
              <a:gd name="connsiteY15" fmla="*/ 1368152 h 5688632"/>
              <a:gd name="connsiteX16" fmla="*/ 6496352 w 6901044"/>
              <a:gd name="connsiteY16" fmla="*/ 792088 h 5688632"/>
              <a:gd name="connsiteX17" fmla="*/ 6901044 w 6901044"/>
              <a:gd name="connsiteY17"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208320 w 6901044"/>
              <a:gd name="connsiteY15" fmla="*/ 1368152 h 5688632"/>
              <a:gd name="connsiteX16" fmla="*/ 6496352 w 6901044"/>
              <a:gd name="connsiteY16" fmla="*/ 792088 h 5688632"/>
              <a:gd name="connsiteX17" fmla="*/ 6568360 w 6901044"/>
              <a:gd name="connsiteY17" fmla="*/ 504056 h 5688632"/>
              <a:gd name="connsiteX18" fmla="*/ 6901044 w 6901044"/>
              <a:gd name="connsiteY18"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208320 w 6901044"/>
              <a:gd name="connsiteY15" fmla="*/ 1368152 h 5688632"/>
              <a:gd name="connsiteX16" fmla="*/ 6496352 w 6901044"/>
              <a:gd name="connsiteY16" fmla="*/ 792088 h 5688632"/>
              <a:gd name="connsiteX17" fmla="*/ 6568360 w 6901044"/>
              <a:gd name="connsiteY17" fmla="*/ 504056 h 5688632"/>
              <a:gd name="connsiteX18" fmla="*/ 6901044 w 6901044"/>
              <a:gd name="connsiteY18"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208320 w 6901044"/>
              <a:gd name="connsiteY15" fmla="*/ 1368152 h 5688632"/>
              <a:gd name="connsiteX16" fmla="*/ 6424344 w 6901044"/>
              <a:gd name="connsiteY16" fmla="*/ 864096 h 5688632"/>
              <a:gd name="connsiteX17" fmla="*/ 6568360 w 6901044"/>
              <a:gd name="connsiteY17" fmla="*/ 504056 h 5688632"/>
              <a:gd name="connsiteX18" fmla="*/ 6901044 w 6901044"/>
              <a:gd name="connsiteY18" fmla="*/ 0 h 5688632"/>
              <a:gd name="connsiteX0" fmla="*/ 0 w 6856392"/>
              <a:gd name="connsiteY0" fmla="*/ 5328592 h 5544616"/>
              <a:gd name="connsiteX1" fmla="*/ 504056 w 6856392"/>
              <a:gd name="connsiteY1" fmla="*/ 5328592 h 5544616"/>
              <a:gd name="connsiteX2" fmla="*/ 1080120 w 6856392"/>
              <a:gd name="connsiteY2" fmla="*/ 5544616 h 5544616"/>
              <a:gd name="connsiteX3" fmla="*/ 1743824 w 6856392"/>
              <a:gd name="connsiteY3" fmla="*/ 5328592 h 5544616"/>
              <a:gd name="connsiteX4" fmla="*/ 3528392 w 6856392"/>
              <a:gd name="connsiteY4" fmla="*/ 4320480 h 5544616"/>
              <a:gd name="connsiteX5" fmla="*/ 4320480 w 6856392"/>
              <a:gd name="connsiteY5" fmla="*/ 3816424 h 5544616"/>
              <a:gd name="connsiteX6" fmla="*/ 4536504 w 6856392"/>
              <a:gd name="connsiteY6" fmla="*/ 3456384 h 5544616"/>
              <a:gd name="connsiteX7" fmla="*/ 4624144 w 6856392"/>
              <a:gd name="connsiteY7" fmla="*/ 3384376 h 5544616"/>
              <a:gd name="connsiteX8" fmla="*/ 5128200 w 6856392"/>
              <a:gd name="connsiteY8" fmla="*/ 3240360 h 5544616"/>
              <a:gd name="connsiteX9" fmla="*/ 5416232 w 6856392"/>
              <a:gd name="connsiteY9" fmla="*/ 3096344 h 5544616"/>
              <a:gd name="connsiteX10" fmla="*/ 5632256 w 6856392"/>
              <a:gd name="connsiteY10" fmla="*/ 2952328 h 5544616"/>
              <a:gd name="connsiteX11" fmla="*/ 5920288 w 6856392"/>
              <a:gd name="connsiteY11" fmla="*/ 2448272 h 5544616"/>
              <a:gd name="connsiteX12" fmla="*/ 6064304 w 6856392"/>
              <a:gd name="connsiteY12" fmla="*/ 2160240 h 5544616"/>
              <a:gd name="connsiteX13" fmla="*/ 6136312 w 6856392"/>
              <a:gd name="connsiteY13" fmla="*/ 2016224 h 5544616"/>
              <a:gd name="connsiteX14" fmla="*/ 6064304 w 6856392"/>
              <a:gd name="connsiteY14" fmla="*/ 1368152 h 5544616"/>
              <a:gd name="connsiteX15" fmla="*/ 6208320 w 6856392"/>
              <a:gd name="connsiteY15" fmla="*/ 1224136 h 5544616"/>
              <a:gd name="connsiteX16" fmla="*/ 6424344 w 6856392"/>
              <a:gd name="connsiteY16" fmla="*/ 720080 h 5544616"/>
              <a:gd name="connsiteX17" fmla="*/ 6568360 w 6856392"/>
              <a:gd name="connsiteY17" fmla="*/ 360040 h 5544616"/>
              <a:gd name="connsiteX18" fmla="*/ 6856392 w 6856392"/>
              <a:gd name="connsiteY18" fmla="*/ 0 h 554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56392" h="5544616">
                <a:moveTo>
                  <a:pt x="0" y="5328592"/>
                </a:moveTo>
                <a:lnTo>
                  <a:pt x="504056" y="5328592"/>
                </a:lnTo>
                <a:lnTo>
                  <a:pt x="1080120" y="5544616"/>
                </a:lnTo>
                <a:lnTo>
                  <a:pt x="1743824" y="5328592"/>
                </a:lnTo>
                <a:cubicBezTo>
                  <a:pt x="2363828" y="5020375"/>
                  <a:pt x="2985150" y="4663661"/>
                  <a:pt x="3528392" y="4320480"/>
                </a:cubicBezTo>
                <a:lnTo>
                  <a:pt x="4320480" y="3816424"/>
                </a:lnTo>
                <a:lnTo>
                  <a:pt x="4536504" y="3456384"/>
                </a:lnTo>
                <a:lnTo>
                  <a:pt x="4624144" y="3384376"/>
                </a:lnTo>
                <a:lnTo>
                  <a:pt x="5128200" y="3240360"/>
                </a:lnTo>
                <a:lnTo>
                  <a:pt x="5416232" y="3096344"/>
                </a:lnTo>
                <a:lnTo>
                  <a:pt x="5632256" y="2952328"/>
                </a:lnTo>
                <a:lnTo>
                  <a:pt x="5920288" y="2448272"/>
                </a:lnTo>
                <a:lnTo>
                  <a:pt x="6064304" y="2160240"/>
                </a:lnTo>
                <a:lnTo>
                  <a:pt x="6136312" y="2016224"/>
                </a:lnTo>
                <a:lnTo>
                  <a:pt x="6064304" y="1368152"/>
                </a:lnTo>
                <a:lnTo>
                  <a:pt x="6208320" y="1224136"/>
                </a:lnTo>
                <a:lnTo>
                  <a:pt x="6424344" y="720080"/>
                </a:lnTo>
                <a:lnTo>
                  <a:pt x="6568360" y="360040"/>
                </a:lnTo>
                <a:lnTo>
                  <a:pt x="6856392" y="0"/>
                </a:lnTo>
              </a:path>
            </a:pathLst>
          </a:custGeom>
          <a:ln w="25400">
            <a:solidFill>
              <a:schemeClr val="tx1"/>
            </a:solidFill>
            <a:prstDash val="dash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22546" name="テキスト ボックス 59"/>
          <p:cNvSpPr txBox="1">
            <a:spLocks noChangeArrowheads="1"/>
          </p:cNvSpPr>
          <p:nvPr/>
        </p:nvSpPr>
        <p:spPr bwMode="auto">
          <a:xfrm>
            <a:off x="1572697" y="4492377"/>
            <a:ext cx="2236510" cy="338554"/>
          </a:xfrm>
          <a:prstGeom prst="rect">
            <a:avLst/>
          </a:prstGeom>
          <a:noFill/>
          <a:ln w="9525">
            <a:noFill/>
            <a:miter lim="800000"/>
            <a:headEnd/>
            <a:tailEnd/>
          </a:ln>
        </p:spPr>
        <p:txBody>
          <a:bodyPr wrap="none">
            <a:spAutoFit/>
          </a:bodyPr>
          <a:lstStyle/>
          <a:p>
            <a:r>
              <a:rPr lang="en-US" altLang="ja-JP" sz="1600" dirty="0">
                <a:solidFill>
                  <a:srgbClr val="FF0000"/>
                </a:solidFill>
                <a:latin typeface="HG創英角ﾎﾟｯﾌﾟ体" pitchFamily="49" charset="-128"/>
                <a:ea typeface="HG創英角ﾎﾟｯﾌﾟ体" pitchFamily="49" charset="-128"/>
              </a:rPr>
              <a:t>B</a:t>
            </a:r>
            <a:r>
              <a:rPr lang="en-US" altLang="ja-JP" sz="1600" dirty="0" smtClean="0">
                <a:solidFill>
                  <a:srgbClr val="FF0000"/>
                </a:solidFill>
                <a:latin typeface="HG創英角ﾎﾟｯﾌﾟ体" pitchFamily="49" charset="-128"/>
                <a:ea typeface="HG創英角ﾎﾟｯﾌﾟ体" pitchFamily="49" charset="-128"/>
              </a:rPr>
              <a:t>ase housing complex</a:t>
            </a:r>
            <a:endParaRPr lang="ja-JP" altLang="en-US" sz="1600" dirty="0">
              <a:solidFill>
                <a:srgbClr val="FF0000"/>
              </a:solidFill>
              <a:latin typeface="HG創英角ﾎﾟｯﾌﾟ体" pitchFamily="49" charset="-128"/>
              <a:ea typeface="HG創英角ﾎﾟｯﾌﾟ体" pitchFamily="49" charset="-128"/>
            </a:endParaRPr>
          </a:p>
        </p:txBody>
      </p:sp>
      <p:cxnSp>
        <p:nvCxnSpPr>
          <p:cNvPr id="57" name="直線矢印コネクタ 56"/>
          <p:cNvCxnSpPr>
            <a:stCxn id="22546" idx="2"/>
            <a:endCxn id="67" idx="6"/>
          </p:cNvCxnSpPr>
          <p:nvPr/>
        </p:nvCxnSpPr>
        <p:spPr>
          <a:xfrm>
            <a:off x="2690952" y="4830931"/>
            <a:ext cx="574042" cy="28041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7" name="フリーフォーム 66"/>
          <p:cNvSpPr/>
          <p:nvPr/>
        </p:nvSpPr>
        <p:spPr bwMode="auto">
          <a:xfrm>
            <a:off x="3214688" y="4924425"/>
            <a:ext cx="690562" cy="355600"/>
          </a:xfrm>
          <a:custGeom>
            <a:avLst/>
            <a:gdLst>
              <a:gd name="connsiteX0" fmla="*/ 0 w 690372"/>
              <a:gd name="connsiteY0" fmla="*/ 18288 h 356616"/>
              <a:gd name="connsiteX1" fmla="*/ 676656 w 690372"/>
              <a:gd name="connsiteY1" fmla="*/ 0 h 356616"/>
              <a:gd name="connsiteX2" fmla="*/ 690372 w 690372"/>
              <a:gd name="connsiteY2" fmla="*/ 214884 h 356616"/>
              <a:gd name="connsiteX3" fmla="*/ 466344 w 690372"/>
              <a:gd name="connsiteY3" fmla="*/ 356616 h 356616"/>
              <a:gd name="connsiteX4" fmla="*/ 301752 w 690372"/>
              <a:gd name="connsiteY4" fmla="*/ 320040 h 356616"/>
              <a:gd name="connsiteX5" fmla="*/ 100584 w 690372"/>
              <a:gd name="connsiteY5" fmla="*/ 329184 h 356616"/>
              <a:gd name="connsiteX6" fmla="*/ 50292 w 690372"/>
              <a:gd name="connsiteY6" fmla="*/ 187452 h 356616"/>
              <a:gd name="connsiteX7" fmla="*/ 0 w 690372"/>
              <a:gd name="connsiteY7" fmla="*/ 18288 h 35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372" h="356616">
                <a:moveTo>
                  <a:pt x="0" y="18288"/>
                </a:moveTo>
                <a:lnTo>
                  <a:pt x="676656" y="0"/>
                </a:lnTo>
                <a:lnTo>
                  <a:pt x="690372" y="214884"/>
                </a:lnTo>
                <a:lnTo>
                  <a:pt x="466344" y="356616"/>
                </a:lnTo>
                <a:lnTo>
                  <a:pt x="301752" y="320040"/>
                </a:lnTo>
                <a:lnTo>
                  <a:pt x="100584" y="329184"/>
                </a:lnTo>
                <a:lnTo>
                  <a:pt x="50292" y="187452"/>
                </a:lnTo>
                <a:lnTo>
                  <a:pt x="0" y="18288"/>
                </a:lnTo>
                <a:close/>
              </a:path>
            </a:pathLst>
          </a:custGeom>
          <a:solidFill>
            <a:srgbClr val="FF0066">
              <a:alpha val="50000"/>
            </a:srgb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2800" dirty="0">
              <a:solidFill>
                <a:schemeClr val="bg1"/>
              </a:solidFill>
              <a:latin typeface="HG丸ｺﾞｼｯｸM-PRO" pitchFamily="50" charset="-128"/>
              <a:ea typeface="HG丸ｺﾞｼｯｸM-PRO" pitchFamily="50" charset="-128"/>
            </a:endParaRPr>
          </a:p>
        </p:txBody>
      </p:sp>
      <p:sp>
        <p:nvSpPr>
          <p:cNvPr id="72" name="フリーフォーム 71"/>
          <p:cNvSpPr/>
          <p:nvPr/>
        </p:nvSpPr>
        <p:spPr>
          <a:xfrm>
            <a:off x="3924300" y="4292600"/>
            <a:ext cx="219075" cy="927100"/>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028836 w 6180964"/>
              <a:gd name="connsiteY12" fmla="*/ 1944216 h 5718946"/>
              <a:gd name="connsiteX13" fmla="*/ 5028836 w 6180964"/>
              <a:gd name="connsiteY13" fmla="*/ 1656184 h 5718946"/>
              <a:gd name="connsiteX14" fmla="*/ 5244860 w 6180964"/>
              <a:gd name="connsiteY14" fmla="*/ 1224136 h 5718946"/>
              <a:gd name="connsiteX15" fmla="*/ 5748916 w 6180964"/>
              <a:gd name="connsiteY15" fmla="*/ 648072 h 5718946"/>
              <a:gd name="connsiteX16" fmla="*/ 6180964 w 6180964"/>
              <a:gd name="connsiteY16" fmla="*/ 288032 h 5718946"/>
              <a:gd name="connsiteX17" fmla="*/ 6180964 w 6180964"/>
              <a:gd name="connsiteY17"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028836 w 6180964"/>
              <a:gd name="connsiteY13" fmla="*/ 1944216 h 5718946"/>
              <a:gd name="connsiteX14" fmla="*/ 5028836 w 6180964"/>
              <a:gd name="connsiteY14" fmla="*/ 1656184 h 5718946"/>
              <a:gd name="connsiteX15" fmla="*/ 5244860 w 6180964"/>
              <a:gd name="connsiteY15" fmla="*/ 1224136 h 5718946"/>
              <a:gd name="connsiteX16" fmla="*/ 5748916 w 6180964"/>
              <a:gd name="connsiteY16" fmla="*/ 648072 h 5718946"/>
              <a:gd name="connsiteX17" fmla="*/ 6180964 w 6180964"/>
              <a:gd name="connsiteY17" fmla="*/ 288032 h 5718946"/>
              <a:gd name="connsiteX18" fmla="*/ 6180964 w 6180964"/>
              <a:gd name="connsiteY18"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028836 w 6180964"/>
              <a:gd name="connsiteY14" fmla="*/ 1944216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5365168 w 6180964"/>
              <a:gd name="connsiteY18" fmla="*/ 719106 h 5718946"/>
              <a:gd name="connsiteX19" fmla="*/ 6180964 w 6180964"/>
              <a:gd name="connsiteY19" fmla="*/ 0 h 5718946"/>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293160 w 5653200"/>
              <a:gd name="connsiteY18"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293160 w 5653200"/>
              <a:gd name="connsiteY17" fmla="*/ 0 h 5791928"/>
              <a:gd name="connsiteX0" fmla="*/ 0 w 5581192"/>
              <a:gd name="connsiteY0" fmla="*/ 5791928 h 5791928"/>
              <a:gd name="connsiteX1" fmla="*/ 564340 w 5581192"/>
              <a:gd name="connsiteY1" fmla="*/ 5473582 h 5791928"/>
              <a:gd name="connsiteX2" fmla="*/ 1692760 w 5581192"/>
              <a:gd name="connsiteY2" fmla="*/ 4824536 h 5791928"/>
              <a:gd name="connsiteX3" fmla="*/ 2268824 w 5581192"/>
              <a:gd name="connsiteY3" fmla="*/ 4464496 h 5791928"/>
              <a:gd name="connsiteX4" fmla="*/ 2556856 w 5581192"/>
              <a:gd name="connsiteY4" fmla="*/ 4320480 h 5791928"/>
              <a:gd name="connsiteX5" fmla="*/ 2772880 w 5581192"/>
              <a:gd name="connsiteY5" fmla="*/ 4176464 h 5791928"/>
              <a:gd name="connsiteX6" fmla="*/ 3060912 w 5581192"/>
              <a:gd name="connsiteY6" fmla="*/ 4032448 h 5791928"/>
              <a:gd name="connsiteX7" fmla="*/ 3708984 w 5581192"/>
              <a:gd name="connsiteY7" fmla="*/ 3960440 h 5791928"/>
              <a:gd name="connsiteX8" fmla="*/ 4141032 w 5581192"/>
              <a:gd name="connsiteY8" fmla="*/ 3888432 h 5791928"/>
              <a:gd name="connsiteX9" fmla="*/ 4573080 w 5581192"/>
              <a:gd name="connsiteY9" fmla="*/ 3528392 h 5791928"/>
              <a:gd name="connsiteX10" fmla="*/ 4933120 w 5581192"/>
              <a:gd name="connsiteY10" fmla="*/ 3384376 h 5791928"/>
              <a:gd name="connsiteX11" fmla="*/ 5293160 w 5581192"/>
              <a:gd name="connsiteY11" fmla="*/ 3240360 h 5791928"/>
              <a:gd name="connsiteX12" fmla="*/ 5365168 w 5581192"/>
              <a:gd name="connsiteY12" fmla="*/ 3096344 h 5791928"/>
              <a:gd name="connsiteX13" fmla="*/ 5365168 w 5581192"/>
              <a:gd name="connsiteY13" fmla="*/ 2808312 h 5791928"/>
              <a:gd name="connsiteX14" fmla="*/ 5509184 w 5581192"/>
              <a:gd name="connsiteY14" fmla="*/ 2520280 h 5791928"/>
              <a:gd name="connsiteX15" fmla="*/ 5581192 w 5581192"/>
              <a:gd name="connsiteY15" fmla="*/ 2376264 h 5791928"/>
              <a:gd name="connsiteX16" fmla="*/ 5293160 w 5581192"/>
              <a:gd name="connsiteY16" fmla="*/ 0 h 5791928"/>
              <a:gd name="connsiteX0" fmla="*/ 0 w 5509184"/>
              <a:gd name="connsiteY0" fmla="*/ 5791928 h 5791928"/>
              <a:gd name="connsiteX1" fmla="*/ 564340 w 5509184"/>
              <a:gd name="connsiteY1" fmla="*/ 5473582 h 5791928"/>
              <a:gd name="connsiteX2" fmla="*/ 1692760 w 5509184"/>
              <a:gd name="connsiteY2" fmla="*/ 4824536 h 5791928"/>
              <a:gd name="connsiteX3" fmla="*/ 2268824 w 5509184"/>
              <a:gd name="connsiteY3" fmla="*/ 4464496 h 5791928"/>
              <a:gd name="connsiteX4" fmla="*/ 2556856 w 5509184"/>
              <a:gd name="connsiteY4" fmla="*/ 4320480 h 5791928"/>
              <a:gd name="connsiteX5" fmla="*/ 2772880 w 5509184"/>
              <a:gd name="connsiteY5" fmla="*/ 4176464 h 5791928"/>
              <a:gd name="connsiteX6" fmla="*/ 3060912 w 5509184"/>
              <a:gd name="connsiteY6" fmla="*/ 4032448 h 5791928"/>
              <a:gd name="connsiteX7" fmla="*/ 3708984 w 5509184"/>
              <a:gd name="connsiteY7" fmla="*/ 3960440 h 5791928"/>
              <a:gd name="connsiteX8" fmla="*/ 4141032 w 5509184"/>
              <a:gd name="connsiteY8" fmla="*/ 3888432 h 5791928"/>
              <a:gd name="connsiteX9" fmla="*/ 4573080 w 5509184"/>
              <a:gd name="connsiteY9" fmla="*/ 3528392 h 5791928"/>
              <a:gd name="connsiteX10" fmla="*/ 4933120 w 5509184"/>
              <a:gd name="connsiteY10" fmla="*/ 3384376 h 5791928"/>
              <a:gd name="connsiteX11" fmla="*/ 5293160 w 5509184"/>
              <a:gd name="connsiteY11" fmla="*/ 3240360 h 5791928"/>
              <a:gd name="connsiteX12" fmla="*/ 5365168 w 5509184"/>
              <a:gd name="connsiteY12" fmla="*/ 3096344 h 5791928"/>
              <a:gd name="connsiteX13" fmla="*/ 5365168 w 5509184"/>
              <a:gd name="connsiteY13" fmla="*/ 2808312 h 5791928"/>
              <a:gd name="connsiteX14" fmla="*/ 5509184 w 5509184"/>
              <a:gd name="connsiteY14" fmla="*/ 2520280 h 5791928"/>
              <a:gd name="connsiteX15" fmla="*/ 5293160 w 5509184"/>
              <a:gd name="connsiteY15" fmla="*/ 0 h 5791928"/>
              <a:gd name="connsiteX0" fmla="*/ 0 w 5365168"/>
              <a:gd name="connsiteY0" fmla="*/ 5791928 h 5791928"/>
              <a:gd name="connsiteX1" fmla="*/ 564340 w 5365168"/>
              <a:gd name="connsiteY1" fmla="*/ 5473582 h 5791928"/>
              <a:gd name="connsiteX2" fmla="*/ 1692760 w 5365168"/>
              <a:gd name="connsiteY2" fmla="*/ 4824536 h 5791928"/>
              <a:gd name="connsiteX3" fmla="*/ 2268824 w 5365168"/>
              <a:gd name="connsiteY3" fmla="*/ 4464496 h 5791928"/>
              <a:gd name="connsiteX4" fmla="*/ 2556856 w 5365168"/>
              <a:gd name="connsiteY4" fmla="*/ 4320480 h 5791928"/>
              <a:gd name="connsiteX5" fmla="*/ 2772880 w 5365168"/>
              <a:gd name="connsiteY5" fmla="*/ 4176464 h 5791928"/>
              <a:gd name="connsiteX6" fmla="*/ 3060912 w 5365168"/>
              <a:gd name="connsiteY6" fmla="*/ 4032448 h 5791928"/>
              <a:gd name="connsiteX7" fmla="*/ 3708984 w 5365168"/>
              <a:gd name="connsiteY7" fmla="*/ 3960440 h 5791928"/>
              <a:gd name="connsiteX8" fmla="*/ 4141032 w 5365168"/>
              <a:gd name="connsiteY8" fmla="*/ 3888432 h 5791928"/>
              <a:gd name="connsiteX9" fmla="*/ 4573080 w 5365168"/>
              <a:gd name="connsiteY9" fmla="*/ 3528392 h 5791928"/>
              <a:gd name="connsiteX10" fmla="*/ 4933120 w 5365168"/>
              <a:gd name="connsiteY10" fmla="*/ 3384376 h 5791928"/>
              <a:gd name="connsiteX11" fmla="*/ 5293160 w 5365168"/>
              <a:gd name="connsiteY11" fmla="*/ 3240360 h 5791928"/>
              <a:gd name="connsiteX12" fmla="*/ 5365168 w 5365168"/>
              <a:gd name="connsiteY12" fmla="*/ 3096344 h 5791928"/>
              <a:gd name="connsiteX13" fmla="*/ 5365168 w 5365168"/>
              <a:gd name="connsiteY13" fmla="*/ 2808312 h 5791928"/>
              <a:gd name="connsiteX14" fmla="*/ 5293160 w 5365168"/>
              <a:gd name="connsiteY14" fmla="*/ 0 h 5791928"/>
              <a:gd name="connsiteX0" fmla="*/ 0 w 5365168"/>
              <a:gd name="connsiteY0" fmla="*/ 5791928 h 5791928"/>
              <a:gd name="connsiteX1" fmla="*/ 564340 w 5365168"/>
              <a:gd name="connsiteY1" fmla="*/ 5473582 h 5791928"/>
              <a:gd name="connsiteX2" fmla="*/ 1692760 w 5365168"/>
              <a:gd name="connsiteY2" fmla="*/ 4824536 h 5791928"/>
              <a:gd name="connsiteX3" fmla="*/ 2268824 w 5365168"/>
              <a:gd name="connsiteY3" fmla="*/ 4464496 h 5791928"/>
              <a:gd name="connsiteX4" fmla="*/ 2556856 w 5365168"/>
              <a:gd name="connsiteY4" fmla="*/ 4320480 h 5791928"/>
              <a:gd name="connsiteX5" fmla="*/ 2772880 w 5365168"/>
              <a:gd name="connsiteY5" fmla="*/ 4176464 h 5791928"/>
              <a:gd name="connsiteX6" fmla="*/ 3060912 w 5365168"/>
              <a:gd name="connsiteY6" fmla="*/ 4032448 h 5791928"/>
              <a:gd name="connsiteX7" fmla="*/ 3708984 w 5365168"/>
              <a:gd name="connsiteY7" fmla="*/ 3960440 h 5791928"/>
              <a:gd name="connsiteX8" fmla="*/ 4141032 w 5365168"/>
              <a:gd name="connsiteY8" fmla="*/ 3888432 h 5791928"/>
              <a:gd name="connsiteX9" fmla="*/ 4573080 w 5365168"/>
              <a:gd name="connsiteY9" fmla="*/ 3528392 h 5791928"/>
              <a:gd name="connsiteX10" fmla="*/ 4933120 w 5365168"/>
              <a:gd name="connsiteY10" fmla="*/ 3384376 h 5791928"/>
              <a:gd name="connsiteX11" fmla="*/ 5293160 w 5365168"/>
              <a:gd name="connsiteY11" fmla="*/ 3240360 h 5791928"/>
              <a:gd name="connsiteX12" fmla="*/ 5365168 w 5365168"/>
              <a:gd name="connsiteY12" fmla="*/ 3096344 h 5791928"/>
              <a:gd name="connsiteX13" fmla="*/ 5293160 w 5365168"/>
              <a:gd name="connsiteY13"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4933120 w 5293160"/>
              <a:gd name="connsiteY10" fmla="*/ 3384376 h 5791928"/>
              <a:gd name="connsiteX11" fmla="*/ 5293160 w 5293160"/>
              <a:gd name="connsiteY11" fmla="*/ 3240360 h 5791928"/>
              <a:gd name="connsiteX12" fmla="*/ 5293160 w 5293160"/>
              <a:gd name="connsiteY12"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4933120 w 5293160"/>
              <a:gd name="connsiteY10" fmla="*/ 3384376 h 5791928"/>
              <a:gd name="connsiteX11" fmla="*/ 5293160 w 5293160"/>
              <a:gd name="connsiteY11"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5293160 w 5293160"/>
              <a:gd name="connsiteY10"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5293160 w 5293160"/>
              <a:gd name="connsiteY9"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5293160 w 5293160"/>
              <a:gd name="connsiteY8"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5293160 w 5293160"/>
              <a:gd name="connsiteY7"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5293160 w 5293160"/>
              <a:gd name="connsiteY6"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5293160 w 5293160"/>
              <a:gd name="connsiteY5"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5293160 w 5293160"/>
              <a:gd name="connsiteY4"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5293160 w 5293160"/>
              <a:gd name="connsiteY3" fmla="*/ 0 h 5791928"/>
              <a:gd name="connsiteX0" fmla="*/ 1368152 w 3060912"/>
              <a:gd name="connsiteY0" fmla="*/ 2636912 h 2636912"/>
              <a:gd name="connsiteX1" fmla="*/ 1932492 w 3060912"/>
              <a:gd name="connsiteY1" fmla="*/ 2318566 h 2636912"/>
              <a:gd name="connsiteX2" fmla="*/ 3060912 w 3060912"/>
              <a:gd name="connsiteY2" fmla="*/ 1669520 h 2636912"/>
              <a:gd name="connsiteX3" fmla="*/ 0 w 3060912"/>
              <a:gd name="connsiteY3" fmla="*/ 0 h 2636912"/>
              <a:gd name="connsiteX0" fmla="*/ 1368152 w 1932492"/>
              <a:gd name="connsiteY0" fmla="*/ 2636912 h 2636912"/>
              <a:gd name="connsiteX1" fmla="*/ 1932492 w 1932492"/>
              <a:gd name="connsiteY1" fmla="*/ 2318566 h 2636912"/>
              <a:gd name="connsiteX2" fmla="*/ 576064 w 1932492"/>
              <a:gd name="connsiteY2" fmla="*/ 792088 h 2636912"/>
              <a:gd name="connsiteX3" fmla="*/ 0 w 1932492"/>
              <a:gd name="connsiteY3" fmla="*/ 0 h 2636912"/>
              <a:gd name="connsiteX0" fmla="*/ 1368152 w 1368152"/>
              <a:gd name="connsiteY0" fmla="*/ 2636912 h 2636912"/>
              <a:gd name="connsiteX1" fmla="*/ 792088 w 1368152"/>
              <a:gd name="connsiteY1" fmla="*/ 1224136 h 2636912"/>
              <a:gd name="connsiteX2" fmla="*/ 576064 w 1368152"/>
              <a:gd name="connsiteY2" fmla="*/ 792088 h 2636912"/>
              <a:gd name="connsiteX3" fmla="*/ 0 w 1368152"/>
              <a:gd name="connsiteY3" fmla="*/ 0 h 2636912"/>
              <a:gd name="connsiteX0" fmla="*/ 1008112 w 1008112"/>
              <a:gd name="connsiteY0" fmla="*/ 1800200 h 1800200"/>
              <a:gd name="connsiteX1" fmla="*/ 792088 w 1008112"/>
              <a:gd name="connsiteY1" fmla="*/ 1224136 h 1800200"/>
              <a:gd name="connsiteX2" fmla="*/ 576064 w 1008112"/>
              <a:gd name="connsiteY2" fmla="*/ 792088 h 1800200"/>
              <a:gd name="connsiteX3" fmla="*/ 0 w 1008112"/>
              <a:gd name="connsiteY3" fmla="*/ 0 h 1800200"/>
              <a:gd name="connsiteX0" fmla="*/ 360040 w 792088"/>
              <a:gd name="connsiteY0" fmla="*/ 1008112 h 1224136"/>
              <a:gd name="connsiteX1" fmla="*/ 792088 w 792088"/>
              <a:gd name="connsiteY1" fmla="*/ 1224136 h 1224136"/>
              <a:gd name="connsiteX2" fmla="*/ 576064 w 792088"/>
              <a:gd name="connsiteY2" fmla="*/ 792088 h 1224136"/>
              <a:gd name="connsiteX3" fmla="*/ 0 w 792088"/>
              <a:gd name="connsiteY3" fmla="*/ 0 h 1224136"/>
              <a:gd name="connsiteX0" fmla="*/ 360040 w 576064"/>
              <a:gd name="connsiteY0" fmla="*/ 1008112 h 1008112"/>
              <a:gd name="connsiteX1" fmla="*/ 288032 w 576064"/>
              <a:gd name="connsiteY1" fmla="*/ 648072 h 1008112"/>
              <a:gd name="connsiteX2" fmla="*/ 576064 w 576064"/>
              <a:gd name="connsiteY2" fmla="*/ 792088 h 1008112"/>
              <a:gd name="connsiteX3" fmla="*/ 0 w 576064"/>
              <a:gd name="connsiteY3" fmla="*/ 0 h 1008112"/>
              <a:gd name="connsiteX0" fmla="*/ 360040 w 360040"/>
              <a:gd name="connsiteY0" fmla="*/ 1008112 h 1008112"/>
              <a:gd name="connsiteX1" fmla="*/ 288032 w 360040"/>
              <a:gd name="connsiteY1" fmla="*/ 648072 h 1008112"/>
              <a:gd name="connsiteX2" fmla="*/ 0 w 360040"/>
              <a:gd name="connsiteY2" fmla="*/ 0 h 1008112"/>
              <a:gd name="connsiteX0" fmla="*/ 219042 w 219042"/>
              <a:gd name="connsiteY0" fmla="*/ 927050 h 927050"/>
              <a:gd name="connsiteX1" fmla="*/ 147034 w 219042"/>
              <a:gd name="connsiteY1" fmla="*/ 567010 h 927050"/>
              <a:gd name="connsiteX2" fmla="*/ 0 w 219042"/>
              <a:gd name="connsiteY2" fmla="*/ 0 h 927050"/>
            </a:gdLst>
            <a:ahLst/>
            <a:cxnLst>
              <a:cxn ang="0">
                <a:pos x="connsiteX0" y="connsiteY0"/>
              </a:cxn>
              <a:cxn ang="0">
                <a:pos x="connsiteX1" y="connsiteY1"/>
              </a:cxn>
              <a:cxn ang="0">
                <a:pos x="connsiteX2" y="connsiteY2"/>
              </a:cxn>
            </a:cxnLst>
            <a:rect l="l" t="t" r="r" b="b"/>
            <a:pathLst>
              <a:path w="219042" h="927050">
                <a:moveTo>
                  <a:pt x="219042" y="927050"/>
                </a:moveTo>
                <a:lnTo>
                  <a:pt x="147034" y="567010"/>
                </a:lnTo>
                <a:lnTo>
                  <a:pt x="0" y="0"/>
                </a:lnTo>
              </a:path>
            </a:pathLst>
          </a:custGeom>
          <a:ln w="38100">
            <a:solidFill>
              <a:srgbClr val="FF0066"/>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75" name="円/楕円 74"/>
          <p:cNvSpPr>
            <a:spLocks noChangeAspect="1"/>
          </p:cNvSpPr>
          <p:nvPr/>
        </p:nvSpPr>
        <p:spPr bwMode="auto">
          <a:xfrm>
            <a:off x="6127750" y="4430713"/>
            <a:ext cx="179388" cy="179387"/>
          </a:xfrm>
          <a:prstGeom prst="ellipse">
            <a:avLst/>
          </a:prstGeom>
          <a:solidFill>
            <a:srgbClr val="FF0066">
              <a:alpha val="50000"/>
            </a:srgbClr>
          </a:solidFill>
          <a:ln w="19050">
            <a:solidFill>
              <a:schemeClr val="tx1"/>
            </a:solidFill>
            <a:prstDash val="sysDot"/>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2800" dirty="0">
              <a:solidFill>
                <a:schemeClr val="bg1"/>
              </a:solidFill>
              <a:latin typeface="HG丸ｺﾞｼｯｸM-PRO" pitchFamily="50" charset="-128"/>
              <a:ea typeface="HG丸ｺﾞｼｯｸM-PRO" pitchFamily="50" charset="-128"/>
            </a:endParaRPr>
          </a:p>
        </p:txBody>
      </p:sp>
      <p:sp>
        <p:nvSpPr>
          <p:cNvPr id="101" name="フリーフォーム 100"/>
          <p:cNvSpPr/>
          <p:nvPr/>
        </p:nvSpPr>
        <p:spPr>
          <a:xfrm>
            <a:off x="6686550" y="2924175"/>
            <a:ext cx="261938" cy="1296988"/>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028836 w 6180964"/>
              <a:gd name="connsiteY12" fmla="*/ 1944216 h 5718946"/>
              <a:gd name="connsiteX13" fmla="*/ 5028836 w 6180964"/>
              <a:gd name="connsiteY13" fmla="*/ 1656184 h 5718946"/>
              <a:gd name="connsiteX14" fmla="*/ 5244860 w 6180964"/>
              <a:gd name="connsiteY14" fmla="*/ 1224136 h 5718946"/>
              <a:gd name="connsiteX15" fmla="*/ 5748916 w 6180964"/>
              <a:gd name="connsiteY15" fmla="*/ 648072 h 5718946"/>
              <a:gd name="connsiteX16" fmla="*/ 6180964 w 6180964"/>
              <a:gd name="connsiteY16" fmla="*/ 288032 h 5718946"/>
              <a:gd name="connsiteX17" fmla="*/ 6180964 w 6180964"/>
              <a:gd name="connsiteY17"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028836 w 6180964"/>
              <a:gd name="connsiteY13" fmla="*/ 1944216 h 5718946"/>
              <a:gd name="connsiteX14" fmla="*/ 5028836 w 6180964"/>
              <a:gd name="connsiteY14" fmla="*/ 1656184 h 5718946"/>
              <a:gd name="connsiteX15" fmla="*/ 5244860 w 6180964"/>
              <a:gd name="connsiteY15" fmla="*/ 1224136 h 5718946"/>
              <a:gd name="connsiteX16" fmla="*/ 5748916 w 6180964"/>
              <a:gd name="connsiteY16" fmla="*/ 648072 h 5718946"/>
              <a:gd name="connsiteX17" fmla="*/ 6180964 w 6180964"/>
              <a:gd name="connsiteY17" fmla="*/ 288032 h 5718946"/>
              <a:gd name="connsiteX18" fmla="*/ 6180964 w 6180964"/>
              <a:gd name="connsiteY18"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028836 w 6180964"/>
              <a:gd name="connsiteY14" fmla="*/ 1944216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5365168 w 6180964"/>
              <a:gd name="connsiteY18" fmla="*/ 719106 h 5718946"/>
              <a:gd name="connsiteX19" fmla="*/ 6180964 w 6180964"/>
              <a:gd name="connsiteY19" fmla="*/ 0 h 5718946"/>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293160 w 5653200"/>
              <a:gd name="connsiteY18"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293160 w 5653200"/>
              <a:gd name="connsiteY17" fmla="*/ 0 h 5791928"/>
              <a:gd name="connsiteX0" fmla="*/ 0 w 5581192"/>
              <a:gd name="connsiteY0" fmla="*/ 5791928 h 5791928"/>
              <a:gd name="connsiteX1" fmla="*/ 564340 w 5581192"/>
              <a:gd name="connsiteY1" fmla="*/ 5473582 h 5791928"/>
              <a:gd name="connsiteX2" fmla="*/ 1692760 w 5581192"/>
              <a:gd name="connsiteY2" fmla="*/ 4824536 h 5791928"/>
              <a:gd name="connsiteX3" fmla="*/ 2268824 w 5581192"/>
              <a:gd name="connsiteY3" fmla="*/ 4464496 h 5791928"/>
              <a:gd name="connsiteX4" fmla="*/ 2556856 w 5581192"/>
              <a:gd name="connsiteY4" fmla="*/ 4320480 h 5791928"/>
              <a:gd name="connsiteX5" fmla="*/ 2772880 w 5581192"/>
              <a:gd name="connsiteY5" fmla="*/ 4176464 h 5791928"/>
              <a:gd name="connsiteX6" fmla="*/ 3060912 w 5581192"/>
              <a:gd name="connsiteY6" fmla="*/ 4032448 h 5791928"/>
              <a:gd name="connsiteX7" fmla="*/ 3708984 w 5581192"/>
              <a:gd name="connsiteY7" fmla="*/ 3960440 h 5791928"/>
              <a:gd name="connsiteX8" fmla="*/ 4141032 w 5581192"/>
              <a:gd name="connsiteY8" fmla="*/ 3888432 h 5791928"/>
              <a:gd name="connsiteX9" fmla="*/ 4573080 w 5581192"/>
              <a:gd name="connsiteY9" fmla="*/ 3528392 h 5791928"/>
              <a:gd name="connsiteX10" fmla="*/ 4933120 w 5581192"/>
              <a:gd name="connsiteY10" fmla="*/ 3384376 h 5791928"/>
              <a:gd name="connsiteX11" fmla="*/ 5293160 w 5581192"/>
              <a:gd name="connsiteY11" fmla="*/ 3240360 h 5791928"/>
              <a:gd name="connsiteX12" fmla="*/ 5365168 w 5581192"/>
              <a:gd name="connsiteY12" fmla="*/ 3096344 h 5791928"/>
              <a:gd name="connsiteX13" fmla="*/ 5365168 w 5581192"/>
              <a:gd name="connsiteY13" fmla="*/ 2808312 h 5791928"/>
              <a:gd name="connsiteX14" fmla="*/ 5509184 w 5581192"/>
              <a:gd name="connsiteY14" fmla="*/ 2520280 h 5791928"/>
              <a:gd name="connsiteX15" fmla="*/ 5581192 w 5581192"/>
              <a:gd name="connsiteY15" fmla="*/ 2376264 h 5791928"/>
              <a:gd name="connsiteX16" fmla="*/ 5293160 w 5581192"/>
              <a:gd name="connsiteY16" fmla="*/ 0 h 5791928"/>
              <a:gd name="connsiteX0" fmla="*/ 0 w 5509184"/>
              <a:gd name="connsiteY0" fmla="*/ 5791928 h 5791928"/>
              <a:gd name="connsiteX1" fmla="*/ 564340 w 5509184"/>
              <a:gd name="connsiteY1" fmla="*/ 5473582 h 5791928"/>
              <a:gd name="connsiteX2" fmla="*/ 1692760 w 5509184"/>
              <a:gd name="connsiteY2" fmla="*/ 4824536 h 5791928"/>
              <a:gd name="connsiteX3" fmla="*/ 2268824 w 5509184"/>
              <a:gd name="connsiteY3" fmla="*/ 4464496 h 5791928"/>
              <a:gd name="connsiteX4" fmla="*/ 2556856 w 5509184"/>
              <a:gd name="connsiteY4" fmla="*/ 4320480 h 5791928"/>
              <a:gd name="connsiteX5" fmla="*/ 2772880 w 5509184"/>
              <a:gd name="connsiteY5" fmla="*/ 4176464 h 5791928"/>
              <a:gd name="connsiteX6" fmla="*/ 3060912 w 5509184"/>
              <a:gd name="connsiteY6" fmla="*/ 4032448 h 5791928"/>
              <a:gd name="connsiteX7" fmla="*/ 3708984 w 5509184"/>
              <a:gd name="connsiteY7" fmla="*/ 3960440 h 5791928"/>
              <a:gd name="connsiteX8" fmla="*/ 4141032 w 5509184"/>
              <a:gd name="connsiteY8" fmla="*/ 3888432 h 5791928"/>
              <a:gd name="connsiteX9" fmla="*/ 4573080 w 5509184"/>
              <a:gd name="connsiteY9" fmla="*/ 3528392 h 5791928"/>
              <a:gd name="connsiteX10" fmla="*/ 4933120 w 5509184"/>
              <a:gd name="connsiteY10" fmla="*/ 3384376 h 5791928"/>
              <a:gd name="connsiteX11" fmla="*/ 5293160 w 5509184"/>
              <a:gd name="connsiteY11" fmla="*/ 3240360 h 5791928"/>
              <a:gd name="connsiteX12" fmla="*/ 5365168 w 5509184"/>
              <a:gd name="connsiteY12" fmla="*/ 3096344 h 5791928"/>
              <a:gd name="connsiteX13" fmla="*/ 5365168 w 5509184"/>
              <a:gd name="connsiteY13" fmla="*/ 2808312 h 5791928"/>
              <a:gd name="connsiteX14" fmla="*/ 5509184 w 5509184"/>
              <a:gd name="connsiteY14" fmla="*/ 2520280 h 5791928"/>
              <a:gd name="connsiteX15" fmla="*/ 5293160 w 5509184"/>
              <a:gd name="connsiteY15" fmla="*/ 0 h 5791928"/>
              <a:gd name="connsiteX0" fmla="*/ 0 w 5365168"/>
              <a:gd name="connsiteY0" fmla="*/ 5791928 h 5791928"/>
              <a:gd name="connsiteX1" fmla="*/ 564340 w 5365168"/>
              <a:gd name="connsiteY1" fmla="*/ 5473582 h 5791928"/>
              <a:gd name="connsiteX2" fmla="*/ 1692760 w 5365168"/>
              <a:gd name="connsiteY2" fmla="*/ 4824536 h 5791928"/>
              <a:gd name="connsiteX3" fmla="*/ 2268824 w 5365168"/>
              <a:gd name="connsiteY3" fmla="*/ 4464496 h 5791928"/>
              <a:gd name="connsiteX4" fmla="*/ 2556856 w 5365168"/>
              <a:gd name="connsiteY4" fmla="*/ 4320480 h 5791928"/>
              <a:gd name="connsiteX5" fmla="*/ 2772880 w 5365168"/>
              <a:gd name="connsiteY5" fmla="*/ 4176464 h 5791928"/>
              <a:gd name="connsiteX6" fmla="*/ 3060912 w 5365168"/>
              <a:gd name="connsiteY6" fmla="*/ 4032448 h 5791928"/>
              <a:gd name="connsiteX7" fmla="*/ 3708984 w 5365168"/>
              <a:gd name="connsiteY7" fmla="*/ 3960440 h 5791928"/>
              <a:gd name="connsiteX8" fmla="*/ 4141032 w 5365168"/>
              <a:gd name="connsiteY8" fmla="*/ 3888432 h 5791928"/>
              <a:gd name="connsiteX9" fmla="*/ 4573080 w 5365168"/>
              <a:gd name="connsiteY9" fmla="*/ 3528392 h 5791928"/>
              <a:gd name="connsiteX10" fmla="*/ 4933120 w 5365168"/>
              <a:gd name="connsiteY10" fmla="*/ 3384376 h 5791928"/>
              <a:gd name="connsiteX11" fmla="*/ 5293160 w 5365168"/>
              <a:gd name="connsiteY11" fmla="*/ 3240360 h 5791928"/>
              <a:gd name="connsiteX12" fmla="*/ 5365168 w 5365168"/>
              <a:gd name="connsiteY12" fmla="*/ 3096344 h 5791928"/>
              <a:gd name="connsiteX13" fmla="*/ 5365168 w 5365168"/>
              <a:gd name="connsiteY13" fmla="*/ 2808312 h 5791928"/>
              <a:gd name="connsiteX14" fmla="*/ 5293160 w 5365168"/>
              <a:gd name="connsiteY14" fmla="*/ 0 h 5791928"/>
              <a:gd name="connsiteX0" fmla="*/ 0 w 5365168"/>
              <a:gd name="connsiteY0" fmla="*/ 5791928 h 5791928"/>
              <a:gd name="connsiteX1" fmla="*/ 564340 w 5365168"/>
              <a:gd name="connsiteY1" fmla="*/ 5473582 h 5791928"/>
              <a:gd name="connsiteX2" fmla="*/ 1692760 w 5365168"/>
              <a:gd name="connsiteY2" fmla="*/ 4824536 h 5791928"/>
              <a:gd name="connsiteX3" fmla="*/ 2268824 w 5365168"/>
              <a:gd name="connsiteY3" fmla="*/ 4464496 h 5791928"/>
              <a:gd name="connsiteX4" fmla="*/ 2556856 w 5365168"/>
              <a:gd name="connsiteY4" fmla="*/ 4320480 h 5791928"/>
              <a:gd name="connsiteX5" fmla="*/ 2772880 w 5365168"/>
              <a:gd name="connsiteY5" fmla="*/ 4176464 h 5791928"/>
              <a:gd name="connsiteX6" fmla="*/ 3060912 w 5365168"/>
              <a:gd name="connsiteY6" fmla="*/ 4032448 h 5791928"/>
              <a:gd name="connsiteX7" fmla="*/ 3708984 w 5365168"/>
              <a:gd name="connsiteY7" fmla="*/ 3960440 h 5791928"/>
              <a:gd name="connsiteX8" fmla="*/ 4141032 w 5365168"/>
              <a:gd name="connsiteY8" fmla="*/ 3888432 h 5791928"/>
              <a:gd name="connsiteX9" fmla="*/ 4573080 w 5365168"/>
              <a:gd name="connsiteY9" fmla="*/ 3528392 h 5791928"/>
              <a:gd name="connsiteX10" fmla="*/ 4933120 w 5365168"/>
              <a:gd name="connsiteY10" fmla="*/ 3384376 h 5791928"/>
              <a:gd name="connsiteX11" fmla="*/ 5293160 w 5365168"/>
              <a:gd name="connsiteY11" fmla="*/ 3240360 h 5791928"/>
              <a:gd name="connsiteX12" fmla="*/ 5365168 w 5365168"/>
              <a:gd name="connsiteY12" fmla="*/ 3096344 h 5791928"/>
              <a:gd name="connsiteX13" fmla="*/ 5293160 w 5365168"/>
              <a:gd name="connsiteY13"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4933120 w 5293160"/>
              <a:gd name="connsiteY10" fmla="*/ 3384376 h 5791928"/>
              <a:gd name="connsiteX11" fmla="*/ 5293160 w 5293160"/>
              <a:gd name="connsiteY11" fmla="*/ 3240360 h 5791928"/>
              <a:gd name="connsiteX12" fmla="*/ 5293160 w 5293160"/>
              <a:gd name="connsiteY12"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4933120 w 5293160"/>
              <a:gd name="connsiteY10" fmla="*/ 3384376 h 5791928"/>
              <a:gd name="connsiteX11" fmla="*/ 5293160 w 5293160"/>
              <a:gd name="connsiteY11"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5293160 w 5293160"/>
              <a:gd name="connsiteY10"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5293160 w 5293160"/>
              <a:gd name="connsiteY9"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5293160 w 5293160"/>
              <a:gd name="connsiteY8"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5293160 w 5293160"/>
              <a:gd name="connsiteY7"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5293160 w 5293160"/>
              <a:gd name="connsiteY6"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5293160 w 5293160"/>
              <a:gd name="connsiteY5"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5293160 w 5293160"/>
              <a:gd name="connsiteY4"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5293160 w 5293160"/>
              <a:gd name="connsiteY3" fmla="*/ 0 h 5791928"/>
              <a:gd name="connsiteX0" fmla="*/ 1368152 w 3060912"/>
              <a:gd name="connsiteY0" fmla="*/ 2636912 h 2636912"/>
              <a:gd name="connsiteX1" fmla="*/ 1932492 w 3060912"/>
              <a:gd name="connsiteY1" fmla="*/ 2318566 h 2636912"/>
              <a:gd name="connsiteX2" fmla="*/ 3060912 w 3060912"/>
              <a:gd name="connsiteY2" fmla="*/ 1669520 h 2636912"/>
              <a:gd name="connsiteX3" fmla="*/ 0 w 3060912"/>
              <a:gd name="connsiteY3" fmla="*/ 0 h 2636912"/>
              <a:gd name="connsiteX0" fmla="*/ 1368152 w 1932492"/>
              <a:gd name="connsiteY0" fmla="*/ 2636912 h 2636912"/>
              <a:gd name="connsiteX1" fmla="*/ 1932492 w 1932492"/>
              <a:gd name="connsiteY1" fmla="*/ 2318566 h 2636912"/>
              <a:gd name="connsiteX2" fmla="*/ 576064 w 1932492"/>
              <a:gd name="connsiteY2" fmla="*/ 792088 h 2636912"/>
              <a:gd name="connsiteX3" fmla="*/ 0 w 1932492"/>
              <a:gd name="connsiteY3" fmla="*/ 0 h 2636912"/>
              <a:gd name="connsiteX0" fmla="*/ 1368152 w 1368152"/>
              <a:gd name="connsiteY0" fmla="*/ 2636912 h 2636912"/>
              <a:gd name="connsiteX1" fmla="*/ 792088 w 1368152"/>
              <a:gd name="connsiteY1" fmla="*/ 1224136 h 2636912"/>
              <a:gd name="connsiteX2" fmla="*/ 576064 w 1368152"/>
              <a:gd name="connsiteY2" fmla="*/ 792088 h 2636912"/>
              <a:gd name="connsiteX3" fmla="*/ 0 w 1368152"/>
              <a:gd name="connsiteY3" fmla="*/ 0 h 2636912"/>
              <a:gd name="connsiteX0" fmla="*/ 1008112 w 1008112"/>
              <a:gd name="connsiteY0" fmla="*/ 1800200 h 1800200"/>
              <a:gd name="connsiteX1" fmla="*/ 792088 w 1008112"/>
              <a:gd name="connsiteY1" fmla="*/ 1224136 h 1800200"/>
              <a:gd name="connsiteX2" fmla="*/ 576064 w 1008112"/>
              <a:gd name="connsiteY2" fmla="*/ 792088 h 1800200"/>
              <a:gd name="connsiteX3" fmla="*/ 0 w 1008112"/>
              <a:gd name="connsiteY3" fmla="*/ 0 h 1800200"/>
              <a:gd name="connsiteX0" fmla="*/ 360040 w 792088"/>
              <a:gd name="connsiteY0" fmla="*/ 1008112 h 1224136"/>
              <a:gd name="connsiteX1" fmla="*/ 792088 w 792088"/>
              <a:gd name="connsiteY1" fmla="*/ 1224136 h 1224136"/>
              <a:gd name="connsiteX2" fmla="*/ 576064 w 792088"/>
              <a:gd name="connsiteY2" fmla="*/ 792088 h 1224136"/>
              <a:gd name="connsiteX3" fmla="*/ 0 w 792088"/>
              <a:gd name="connsiteY3" fmla="*/ 0 h 1224136"/>
              <a:gd name="connsiteX0" fmla="*/ 360040 w 576064"/>
              <a:gd name="connsiteY0" fmla="*/ 1008112 h 1008112"/>
              <a:gd name="connsiteX1" fmla="*/ 288032 w 576064"/>
              <a:gd name="connsiteY1" fmla="*/ 648072 h 1008112"/>
              <a:gd name="connsiteX2" fmla="*/ 576064 w 576064"/>
              <a:gd name="connsiteY2" fmla="*/ 792088 h 1008112"/>
              <a:gd name="connsiteX3" fmla="*/ 0 w 576064"/>
              <a:gd name="connsiteY3" fmla="*/ 0 h 1008112"/>
              <a:gd name="connsiteX0" fmla="*/ 360040 w 360040"/>
              <a:gd name="connsiteY0" fmla="*/ 1008112 h 1008112"/>
              <a:gd name="connsiteX1" fmla="*/ 288032 w 360040"/>
              <a:gd name="connsiteY1" fmla="*/ 648072 h 1008112"/>
              <a:gd name="connsiteX2" fmla="*/ 0 w 360040"/>
              <a:gd name="connsiteY2" fmla="*/ 0 h 1008112"/>
              <a:gd name="connsiteX0" fmla="*/ 219042 w 219042"/>
              <a:gd name="connsiteY0" fmla="*/ 927050 h 927050"/>
              <a:gd name="connsiteX1" fmla="*/ 147034 w 219042"/>
              <a:gd name="connsiteY1" fmla="*/ 567010 h 927050"/>
              <a:gd name="connsiteX2" fmla="*/ 0 w 219042"/>
              <a:gd name="connsiteY2" fmla="*/ 0 h 927050"/>
              <a:gd name="connsiteX0" fmla="*/ 72008 w 140998"/>
              <a:gd name="connsiteY0" fmla="*/ 1071066 h 1071066"/>
              <a:gd name="connsiteX1" fmla="*/ 0 w 140998"/>
              <a:gd name="connsiteY1" fmla="*/ 711026 h 1071066"/>
              <a:gd name="connsiteX2" fmla="*/ 140998 w 140998"/>
              <a:gd name="connsiteY2" fmla="*/ 0 h 1071066"/>
              <a:gd name="connsiteX0" fmla="*/ 0 w 144016"/>
              <a:gd name="connsiteY0" fmla="*/ 1008112 h 1008112"/>
              <a:gd name="connsiteX1" fmla="*/ 3018 w 144016"/>
              <a:gd name="connsiteY1" fmla="*/ 711026 h 1008112"/>
              <a:gd name="connsiteX2" fmla="*/ 144016 w 144016"/>
              <a:gd name="connsiteY2" fmla="*/ 0 h 1008112"/>
              <a:gd name="connsiteX0" fmla="*/ 0 w 144016"/>
              <a:gd name="connsiteY0" fmla="*/ 1008112 h 1008112"/>
              <a:gd name="connsiteX1" fmla="*/ 45273 w 144016"/>
              <a:gd name="connsiteY1" fmla="*/ 720080 h 1008112"/>
              <a:gd name="connsiteX2" fmla="*/ 144016 w 144016"/>
              <a:gd name="connsiteY2" fmla="*/ 0 h 1008112"/>
              <a:gd name="connsiteX0" fmla="*/ 0 w 117281"/>
              <a:gd name="connsiteY0" fmla="*/ 1296144 h 1296144"/>
              <a:gd name="connsiteX1" fmla="*/ 45273 w 117281"/>
              <a:gd name="connsiteY1" fmla="*/ 1008112 h 1296144"/>
              <a:gd name="connsiteX2" fmla="*/ 117281 w 117281"/>
              <a:gd name="connsiteY2" fmla="*/ 0 h 1296144"/>
              <a:gd name="connsiteX0" fmla="*/ 0 w 261298"/>
              <a:gd name="connsiteY0" fmla="*/ 1296144 h 1296144"/>
              <a:gd name="connsiteX1" fmla="*/ 45273 w 261298"/>
              <a:gd name="connsiteY1" fmla="*/ 1008112 h 1296144"/>
              <a:gd name="connsiteX2" fmla="*/ 261298 w 261298"/>
              <a:gd name="connsiteY2" fmla="*/ 0 h 1296144"/>
              <a:gd name="connsiteX0" fmla="*/ 0 w 261298"/>
              <a:gd name="connsiteY0" fmla="*/ 1296144 h 1296144"/>
              <a:gd name="connsiteX1" fmla="*/ 45273 w 261298"/>
              <a:gd name="connsiteY1" fmla="*/ 1008112 h 1296144"/>
              <a:gd name="connsiteX2" fmla="*/ 117281 w 261298"/>
              <a:gd name="connsiteY2" fmla="*/ 216024 h 1296144"/>
              <a:gd name="connsiteX3" fmla="*/ 261298 w 261298"/>
              <a:gd name="connsiteY3" fmla="*/ 0 h 1296144"/>
              <a:gd name="connsiteX0" fmla="*/ 0 w 261298"/>
              <a:gd name="connsiteY0" fmla="*/ 1296144 h 1296144"/>
              <a:gd name="connsiteX1" fmla="*/ 45273 w 261298"/>
              <a:gd name="connsiteY1" fmla="*/ 1008112 h 1296144"/>
              <a:gd name="connsiteX2" fmla="*/ 117281 w 261298"/>
              <a:gd name="connsiteY2" fmla="*/ 216024 h 1296144"/>
              <a:gd name="connsiteX3" fmla="*/ 261297 w 261298"/>
              <a:gd name="connsiteY3" fmla="*/ 144016 h 1296144"/>
              <a:gd name="connsiteX4" fmla="*/ 261298 w 261298"/>
              <a:gd name="connsiteY4" fmla="*/ 0 h 1296144"/>
              <a:gd name="connsiteX0" fmla="*/ 0 w 261297"/>
              <a:gd name="connsiteY0" fmla="*/ 1296144 h 1296144"/>
              <a:gd name="connsiteX1" fmla="*/ 45273 w 261297"/>
              <a:gd name="connsiteY1" fmla="*/ 1008112 h 1296144"/>
              <a:gd name="connsiteX2" fmla="*/ 117281 w 261297"/>
              <a:gd name="connsiteY2" fmla="*/ 216024 h 1296144"/>
              <a:gd name="connsiteX3" fmla="*/ 261297 w 261297"/>
              <a:gd name="connsiteY3" fmla="*/ 144016 h 1296144"/>
              <a:gd name="connsiteX4" fmla="*/ 261297 w 261297"/>
              <a:gd name="connsiteY4" fmla="*/ 0 h 129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297" h="1296144">
                <a:moveTo>
                  <a:pt x="0" y="1296144"/>
                </a:moveTo>
                <a:lnTo>
                  <a:pt x="45273" y="1008112"/>
                </a:lnTo>
                <a:lnTo>
                  <a:pt x="117281" y="216024"/>
                </a:lnTo>
                <a:lnTo>
                  <a:pt x="261297" y="144016"/>
                </a:lnTo>
                <a:lnTo>
                  <a:pt x="261297" y="0"/>
                </a:lnTo>
              </a:path>
            </a:pathLst>
          </a:custGeom>
          <a:ln w="38100">
            <a:solidFill>
              <a:srgbClr val="FF0066"/>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63" name="ホームベース 62"/>
          <p:cNvSpPr/>
          <p:nvPr/>
        </p:nvSpPr>
        <p:spPr bwMode="auto">
          <a:xfrm>
            <a:off x="354013" y="1077913"/>
            <a:ext cx="4714875" cy="468312"/>
          </a:xfrm>
          <a:prstGeom prst="homePlate">
            <a:avLst>
              <a:gd name="adj" fmla="val 0"/>
            </a:avLst>
          </a:prstGeom>
          <a:solidFill>
            <a:schemeClr val="bg1"/>
          </a:solidFill>
          <a:ln w="25400">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grpSp>
        <p:nvGrpSpPr>
          <p:cNvPr id="49" name="グループ化 7"/>
          <p:cNvGrpSpPr/>
          <p:nvPr/>
        </p:nvGrpSpPr>
        <p:grpSpPr>
          <a:xfrm>
            <a:off x="477731" y="512743"/>
            <a:ext cx="8054855" cy="416742"/>
            <a:chOff x="477731" y="512743"/>
            <a:chExt cx="8054855" cy="416742"/>
          </a:xfrm>
          <a:solidFill>
            <a:srgbClr val="00B050"/>
          </a:solidFill>
        </p:grpSpPr>
        <p:cxnSp>
          <p:nvCxnSpPr>
            <p:cNvPr id="50" name="直線コネクタ 49"/>
            <p:cNvCxnSpPr/>
            <p:nvPr/>
          </p:nvCxnSpPr>
          <p:spPr>
            <a:xfrm>
              <a:off x="487136" y="909410"/>
              <a:ext cx="8045450" cy="14288"/>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477731" y="512743"/>
              <a:ext cx="415248" cy="416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lumMod val="50000"/>
                    <a:lumOff val="50000"/>
                  </a:schemeClr>
                </a:solidFill>
                <a:latin typeface="AR P丸ゴシック体M" pitchFamily="50" charset="-128"/>
                <a:ea typeface="AR P丸ゴシック体M" pitchFamily="50" charset="-128"/>
              </a:endParaRPr>
            </a:p>
          </p:txBody>
        </p:sp>
      </p:grpSp>
      <p:pic>
        <p:nvPicPr>
          <p:cNvPr id="54" name="Picture 5">
            <a:hlinkClick r:id="rId4" action="ppaction://hlinkfile"/>
          </p:cNvPr>
          <p:cNvPicPr>
            <a:picLocks noChangeAspect="1" noChangeArrowheads="1"/>
          </p:cNvPicPr>
          <p:nvPr/>
        </p:nvPicPr>
        <p:blipFill>
          <a:blip r:embed="rId5" cstate="print"/>
          <a:srcRect/>
          <a:stretch>
            <a:fillRect/>
          </a:stretch>
        </p:blipFill>
        <p:spPr bwMode="auto">
          <a:xfrm>
            <a:off x="7227882" y="260350"/>
            <a:ext cx="427618" cy="431800"/>
          </a:xfrm>
          <a:prstGeom prst="rect">
            <a:avLst/>
          </a:prstGeom>
          <a:noFill/>
          <a:ln w="9525">
            <a:noFill/>
            <a:miter lim="800000"/>
            <a:headEnd/>
            <a:tailEnd/>
          </a:ln>
        </p:spPr>
      </p:pic>
      <p:sp>
        <p:nvSpPr>
          <p:cNvPr id="56" name="テキスト ボックス 21"/>
          <p:cNvSpPr txBox="1">
            <a:spLocks noChangeArrowheads="1"/>
          </p:cNvSpPr>
          <p:nvPr/>
        </p:nvSpPr>
        <p:spPr bwMode="auto">
          <a:xfrm>
            <a:off x="850900" y="415925"/>
            <a:ext cx="6125395" cy="523220"/>
          </a:xfrm>
          <a:prstGeom prst="rect">
            <a:avLst/>
          </a:prstGeom>
          <a:noFill/>
          <a:ln w="9525">
            <a:noFill/>
            <a:miter lim="800000"/>
            <a:headEnd/>
            <a:tailEnd/>
          </a:ln>
        </p:spPr>
        <p:txBody>
          <a:bodyPr wrap="none">
            <a:spAutoFit/>
          </a:bodyPr>
          <a:lstStyle/>
          <a:p>
            <a:r>
              <a:rPr lang="ja-JP" altLang="en-US" sz="2800" dirty="0" smtClean="0">
                <a:latin typeface="HG丸ｺﾞｼｯｸM-PRO" pitchFamily="50" charset="-128"/>
                <a:ea typeface="HG丸ｺﾞｼｯｸM-PRO" pitchFamily="50" charset="-128"/>
              </a:rPr>
              <a:t>６ ．</a:t>
            </a:r>
            <a:r>
              <a:rPr lang="en-US" altLang="ja-JP" sz="2400" dirty="0" smtClean="0">
                <a:latin typeface="HG丸ｺﾞｼｯｸM-PRO" pitchFamily="50" charset="-128"/>
                <a:ea typeface="HG丸ｺﾞｼｯｸM-PRO" pitchFamily="50" charset="-128"/>
              </a:rPr>
              <a:t>Efforts based on DRR strategy</a:t>
            </a:r>
            <a:r>
              <a:rPr lang="ja-JP" altLang="en-US" sz="2400" dirty="0" smtClean="0">
                <a:latin typeface="HG丸ｺﾞｼｯｸM-PRO" pitchFamily="50" charset="-128"/>
                <a:ea typeface="HG丸ｺﾞｼｯｸM-PRO" pitchFamily="50" charset="-128"/>
              </a:rPr>
              <a:t>①</a:t>
            </a:r>
            <a:endParaRPr lang="ja-JP" altLang="en-US" sz="2400" dirty="0">
              <a:latin typeface="HG丸ｺﾞｼｯｸM-PRO" pitchFamily="50" charset="-128"/>
              <a:ea typeface="HG丸ｺﾞｼｯｸM-PRO" pitchFamily="50" charset="-128"/>
            </a:endParaRPr>
          </a:p>
        </p:txBody>
      </p:sp>
      <p:sp>
        <p:nvSpPr>
          <p:cNvPr id="58" name="正方形/長方形 57"/>
          <p:cNvSpPr/>
          <p:nvPr/>
        </p:nvSpPr>
        <p:spPr bwMode="auto">
          <a:xfrm>
            <a:off x="354013" y="1089025"/>
            <a:ext cx="1116012" cy="468313"/>
          </a:xfrm>
          <a:prstGeom prst="rect">
            <a:avLst/>
          </a:prstGeom>
          <a:solidFill>
            <a:schemeClr val="accent6"/>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62" name="大波 61"/>
          <p:cNvSpPr/>
          <p:nvPr/>
        </p:nvSpPr>
        <p:spPr bwMode="auto">
          <a:xfrm>
            <a:off x="1531940" y="1125538"/>
            <a:ext cx="539750" cy="360362"/>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1</a:t>
            </a:r>
            <a:endParaRPr lang="ja-JP" altLang="en-US" sz="1400" dirty="0">
              <a:solidFill>
                <a:schemeClr val="tx1"/>
              </a:solidFill>
              <a:latin typeface="HG丸ｺﾞｼｯｸM-PRO" pitchFamily="50" charset="-128"/>
              <a:ea typeface="HG丸ｺﾞｼｯｸM-PRO" pitchFamily="50" charset="-128"/>
            </a:endParaRPr>
          </a:p>
        </p:txBody>
      </p:sp>
      <p:sp>
        <p:nvSpPr>
          <p:cNvPr id="108" name="テキスト ボックス 59"/>
          <p:cNvSpPr txBox="1">
            <a:spLocks noChangeArrowheads="1"/>
          </p:cNvSpPr>
          <p:nvPr/>
        </p:nvSpPr>
        <p:spPr bwMode="auto">
          <a:xfrm>
            <a:off x="5562959" y="5339111"/>
            <a:ext cx="1723549" cy="338554"/>
          </a:xfrm>
          <a:prstGeom prst="rect">
            <a:avLst/>
          </a:prstGeom>
          <a:noFill/>
          <a:ln w="9525">
            <a:noFill/>
            <a:miter lim="800000"/>
            <a:headEnd/>
            <a:tailEnd/>
          </a:ln>
        </p:spPr>
        <p:txBody>
          <a:bodyPr wrap="none">
            <a:spAutoFit/>
          </a:bodyPr>
          <a:lstStyle/>
          <a:p>
            <a:r>
              <a:rPr lang="en-US" altLang="ja-JP" sz="1600" dirty="0" smtClean="0">
                <a:solidFill>
                  <a:srgbClr val="FF0000"/>
                </a:solidFill>
                <a:latin typeface="HG創英角ﾎﾟｯﾌﾟ体" pitchFamily="49" charset="-128"/>
                <a:ea typeface="HG創英角ﾎﾟｯﾌﾟ体" pitchFamily="49" charset="-128"/>
              </a:rPr>
              <a:t>Evacuation road</a:t>
            </a:r>
            <a:endParaRPr lang="ja-JP" altLang="en-US" sz="1600" dirty="0">
              <a:solidFill>
                <a:srgbClr val="FF0000"/>
              </a:solidFill>
              <a:latin typeface="HG創英角ﾎﾟｯﾌﾟ体" pitchFamily="49" charset="-128"/>
              <a:ea typeface="HG創英角ﾎﾟｯﾌﾟ体" pitchFamily="49" charset="-128"/>
            </a:endParaRPr>
          </a:p>
        </p:txBody>
      </p:sp>
      <p:cxnSp>
        <p:nvCxnSpPr>
          <p:cNvPr id="109" name="直線矢印コネクタ 108"/>
          <p:cNvCxnSpPr>
            <a:stCxn id="108" idx="0"/>
            <a:endCxn id="72" idx="1"/>
          </p:cNvCxnSpPr>
          <p:nvPr/>
        </p:nvCxnSpPr>
        <p:spPr>
          <a:xfrm flipH="1" flipV="1">
            <a:off x="4071356" y="4859641"/>
            <a:ext cx="2353378" cy="47947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a:stCxn id="108" idx="0"/>
            <a:endCxn id="101" idx="0"/>
          </p:cNvCxnSpPr>
          <p:nvPr/>
        </p:nvCxnSpPr>
        <p:spPr>
          <a:xfrm flipV="1">
            <a:off x="6424734" y="4221163"/>
            <a:ext cx="261816" cy="11179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3" name="フリーフォーム 122"/>
          <p:cNvSpPr/>
          <p:nvPr/>
        </p:nvSpPr>
        <p:spPr>
          <a:xfrm flipH="1">
            <a:off x="3851920" y="5229200"/>
            <a:ext cx="3240356" cy="1628800"/>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028836 w 6180964"/>
              <a:gd name="connsiteY12" fmla="*/ 1944216 h 5718946"/>
              <a:gd name="connsiteX13" fmla="*/ 5028836 w 6180964"/>
              <a:gd name="connsiteY13" fmla="*/ 1656184 h 5718946"/>
              <a:gd name="connsiteX14" fmla="*/ 5244860 w 6180964"/>
              <a:gd name="connsiteY14" fmla="*/ 1224136 h 5718946"/>
              <a:gd name="connsiteX15" fmla="*/ 5748916 w 6180964"/>
              <a:gd name="connsiteY15" fmla="*/ 648072 h 5718946"/>
              <a:gd name="connsiteX16" fmla="*/ 6180964 w 6180964"/>
              <a:gd name="connsiteY16" fmla="*/ 288032 h 5718946"/>
              <a:gd name="connsiteX17" fmla="*/ 6180964 w 6180964"/>
              <a:gd name="connsiteY17"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028836 w 6180964"/>
              <a:gd name="connsiteY13" fmla="*/ 1944216 h 5718946"/>
              <a:gd name="connsiteX14" fmla="*/ 5028836 w 6180964"/>
              <a:gd name="connsiteY14" fmla="*/ 1656184 h 5718946"/>
              <a:gd name="connsiteX15" fmla="*/ 5244860 w 6180964"/>
              <a:gd name="connsiteY15" fmla="*/ 1224136 h 5718946"/>
              <a:gd name="connsiteX16" fmla="*/ 5748916 w 6180964"/>
              <a:gd name="connsiteY16" fmla="*/ 648072 h 5718946"/>
              <a:gd name="connsiteX17" fmla="*/ 6180964 w 6180964"/>
              <a:gd name="connsiteY17" fmla="*/ 288032 h 5718946"/>
              <a:gd name="connsiteX18" fmla="*/ 6180964 w 6180964"/>
              <a:gd name="connsiteY18"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028836 w 6180964"/>
              <a:gd name="connsiteY14" fmla="*/ 1944216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5365168 w 6180964"/>
              <a:gd name="connsiteY18" fmla="*/ 719106 h 5718946"/>
              <a:gd name="connsiteX19" fmla="*/ 6180964 w 6180964"/>
              <a:gd name="connsiteY19" fmla="*/ 0 h 5718946"/>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293160 w 5653200"/>
              <a:gd name="connsiteY18"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293160 w 5653200"/>
              <a:gd name="connsiteY17" fmla="*/ 0 h 5791928"/>
              <a:gd name="connsiteX0" fmla="*/ 0 w 5581192"/>
              <a:gd name="connsiteY0" fmla="*/ 5791928 h 5791928"/>
              <a:gd name="connsiteX1" fmla="*/ 564340 w 5581192"/>
              <a:gd name="connsiteY1" fmla="*/ 5473582 h 5791928"/>
              <a:gd name="connsiteX2" fmla="*/ 1692760 w 5581192"/>
              <a:gd name="connsiteY2" fmla="*/ 4824536 h 5791928"/>
              <a:gd name="connsiteX3" fmla="*/ 2268824 w 5581192"/>
              <a:gd name="connsiteY3" fmla="*/ 4464496 h 5791928"/>
              <a:gd name="connsiteX4" fmla="*/ 2556856 w 5581192"/>
              <a:gd name="connsiteY4" fmla="*/ 4320480 h 5791928"/>
              <a:gd name="connsiteX5" fmla="*/ 2772880 w 5581192"/>
              <a:gd name="connsiteY5" fmla="*/ 4176464 h 5791928"/>
              <a:gd name="connsiteX6" fmla="*/ 3060912 w 5581192"/>
              <a:gd name="connsiteY6" fmla="*/ 4032448 h 5791928"/>
              <a:gd name="connsiteX7" fmla="*/ 3708984 w 5581192"/>
              <a:gd name="connsiteY7" fmla="*/ 3960440 h 5791928"/>
              <a:gd name="connsiteX8" fmla="*/ 4141032 w 5581192"/>
              <a:gd name="connsiteY8" fmla="*/ 3888432 h 5791928"/>
              <a:gd name="connsiteX9" fmla="*/ 4573080 w 5581192"/>
              <a:gd name="connsiteY9" fmla="*/ 3528392 h 5791928"/>
              <a:gd name="connsiteX10" fmla="*/ 4933120 w 5581192"/>
              <a:gd name="connsiteY10" fmla="*/ 3384376 h 5791928"/>
              <a:gd name="connsiteX11" fmla="*/ 5293160 w 5581192"/>
              <a:gd name="connsiteY11" fmla="*/ 3240360 h 5791928"/>
              <a:gd name="connsiteX12" fmla="*/ 5365168 w 5581192"/>
              <a:gd name="connsiteY12" fmla="*/ 3096344 h 5791928"/>
              <a:gd name="connsiteX13" fmla="*/ 5365168 w 5581192"/>
              <a:gd name="connsiteY13" fmla="*/ 2808312 h 5791928"/>
              <a:gd name="connsiteX14" fmla="*/ 5509184 w 5581192"/>
              <a:gd name="connsiteY14" fmla="*/ 2520280 h 5791928"/>
              <a:gd name="connsiteX15" fmla="*/ 5581192 w 5581192"/>
              <a:gd name="connsiteY15" fmla="*/ 2376264 h 5791928"/>
              <a:gd name="connsiteX16" fmla="*/ 5293160 w 5581192"/>
              <a:gd name="connsiteY16" fmla="*/ 0 h 5791928"/>
              <a:gd name="connsiteX0" fmla="*/ 0 w 5509184"/>
              <a:gd name="connsiteY0" fmla="*/ 5791928 h 5791928"/>
              <a:gd name="connsiteX1" fmla="*/ 564340 w 5509184"/>
              <a:gd name="connsiteY1" fmla="*/ 5473582 h 5791928"/>
              <a:gd name="connsiteX2" fmla="*/ 1692760 w 5509184"/>
              <a:gd name="connsiteY2" fmla="*/ 4824536 h 5791928"/>
              <a:gd name="connsiteX3" fmla="*/ 2268824 w 5509184"/>
              <a:gd name="connsiteY3" fmla="*/ 4464496 h 5791928"/>
              <a:gd name="connsiteX4" fmla="*/ 2556856 w 5509184"/>
              <a:gd name="connsiteY4" fmla="*/ 4320480 h 5791928"/>
              <a:gd name="connsiteX5" fmla="*/ 2772880 w 5509184"/>
              <a:gd name="connsiteY5" fmla="*/ 4176464 h 5791928"/>
              <a:gd name="connsiteX6" fmla="*/ 3060912 w 5509184"/>
              <a:gd name="connsiteY6" fmla="*/ 4032448 h 5791928"/>
              <a:gd name="connsiteX7" fmla="*/ 3708984 w 5509184"/>
              <a:gd name="connsiteY7" fmla="*/ 3960440 h 5791928"/>
              <a:gd name="connsiteX8" fmla="*/ 4141032 w 5509184"/>
              <a:gd name="connsiteY8" fmla="*/ 3888432 h 5791928"/>
              <a:gd name="connsiteX9" fmla="*/ 4573080 w 5509184"/>
              <a:gd name="connsiteY9" fmla="*/ 3528392 h 5791928"/>
              <a:gd name="connsiteX10" fmla="*/ 4933120 w 5509184"/>
              <a:gd name="connsiteY10" fmla="*/ 3384376 h 5791928"/>
              <a:gd name="connsiteX11" fmla="*/ 5293160 w 5509184"/>
              <a:gd name="connsiteY11" fmla="*/ 3240360 h 5791928"/>
              <a:gd name="connsiteX12" fmla="*/ 5365168 w 5509184"/>
              <a:gd name="connsiteY12" fmla="*/ 3096344 h 5791928"/>
              <a:gd name="connsiteX13" fmla="*/ 5365168 w 5509184"/>
              <a:gd name="connsiteY13" fmla="*/ 2808312 h 5791928"/>
              <a:gd name="connsiteX14" fmla="*/ 5509184 w 5509184"/>
              <a:gd name="connsiteY14" fmla="*/ 2520280 h 5791928"/>
              <a:gd name="connsiteX15" fmla="*/ 5293160 w 5509184"/>
              <a:gd name="connsiteY15" fmla="*/ 0 h 5791928"/>
              <a:gd name="connsiteX0" fmla="*/ 0 w 5365168"/>
              <a:gd name="connsiteY0" fmla="*/ 5791928 h 5791928"/>
              <a:gd name="connsiteX1" fmla="*/ 564340 w 5365168"/>
              <a:gd name="connsiteY1" fmla="*/ 5473582 h 5791928"/>
              <a:gd name="connsiteX2" fmla="*/ 1692760 w 5365168"/>
              <a:gd name="connsiteY2" fmla="*/ 4824536 h 5791928"/>
              <a:gd name="connsiteX3" fmla="*/ 2268824 w 5365168"/>
              <a:gd name="connsiteY3" fmla="*/ 4464496 h 5791928"/>
              <a:gd name="connsiteX4" fmla="*/ 2556856 w 5365168"/>
              <a:gd name="connsiteY4" fmla="*/ 4320480 h 5791928"/>
              <a:gd name="connsiteX5" fmla="*/ 2772880 w 5365168"/>
              <a:gd name="connsiteY5" fmla="*/ 4176464 h 5791928"/>
              <a:gd name="connsiteX6" fmla="*/ 3060912 w 5365168"/>
              <a:gd name="connsiteY6" fmla="*/ 4032448 h 5791928"/>
              <a:gd name="connsiteX7" fmla="*/ 3708984 w 5365168"/>
              <a:gd name="connsiteY7" fmla="*/ 3960440 h 5791928"/>
              <a:gd name="connsiteX8" fmla="*/ 4141032 w 5365168"/>
              <a:gd name="connsiteY8" fmla="*/ 3888432 h 5791928"/>
              <a:gd name="connsiteX9" fmla="*/ 4573080 w 5365168"/>
              <a:gd name="connsiteY9" fmla="*/ 3528392 h 5791928"/>
              <a:gd name="connsiteX10" fmla="*/ 4933120 w 5365168"/>
              <a:gd name="connsiteY10" fmla="*/ 3384376 h 5791928"/>
              <a:gd name="connsiteX11" fmla="*/ 5293160 w 5365168"/>
              <a:gd name="connsiteY11" fmla="*/ 3240360 h 5791928"/>
              <a:gd name="connsiteX12" fmla="*/ 5365168 w 5365168"/>
              <a:gd name="connsiteY12" fmla="*/ 3096344 h 5791928"/>
              <a:gd name="connsiteX13" fmla="*/ 5365168 w 5365168"/>
              <a:gd name="connsiteY13" fmla="*/ 2808312 h 5791928"/>
              <a:gd name="connsiteX14" fmla="*/ 5293160 w 5365168"/>
              <a:gd name="connsiteY14" fmla="*/ 0 h 5791928"/>
              <a:gd name="connsiteX0" fmla="*/ 0 w 5365168"/>
              <a:gd name="connsiteY0" fmla="*/ 5791928 h 5791928"/>
              <a:gd name="connsiteX1" fmla="*/ 564340 w 5365168"/>
              <a:gd name="connsiteY1" fmla="*/ 5473582 h 5791928"/>
              <a:gd name="connsiteX2" fmla="*/ 1692760 w 5365168"/>
              <a:gd name="connsiteY2" fmla="*/ 4824536 h 5791928"/>
              <a:gd name="connsiteX3" fmla="*/ 2268824 w 5365168"/>
              <a:gd name="connsiteY3" fmla="*/ 4464496 h 5791928"/>
              <a:gd name="connsiteX4" fmla="*/ 2556856 w 5365168"/>
              <a:gd name="connsiteY4" fmla="*/ 4320480 h 5791928"/>
              <a:gd name="connsiteX5" fmla="*/ 2772880 w 5365168"/>
              <a:gd name="connsiteY5" fmla="*/ 4176464 h 5791928"/>
              <a:gd name="connsiteX6" fmla="*/ 3060912 w 5365168"/>
              <a:gd name="connsiteY6" fmla="*/ 4032448 h 5791928"/>
              <a:gd name="connsiteX7" fmla="*/ 3708984 w 5365168"/>
              <a:gd name="connsiteY7" fmla="*/ 3960440 h 5791928"/>
              <a:gd name="connsiteX8" fmla="*/ 4141032 w 5365168"/>
              <a:gd name="connsiteY8" fmla="*/ 3888432 h 5791928"/>
              <a:gd name="connsiteX9" fmla="*/ 4573080 w 5365168"/>
              <a:gd name="connsiteY9" fmla="*/ 3528392 h 5791928"/>
              <a:gd name="connsiteX10" fmla="*/ 4933120 w 5365168"/>
              <a:gd name="connsiteY10" fmla="*/ 3384376 h 5791928"/>
              <a:gd name="connsiteX11" fmla="*/ 5293160 w 5365168"/>
              <a:gd name="connsiteY11" fmla="*/ 3240360 h 5791928"/>
              <a:gd name="connsiteX12" fmla="*/ 5365168 w 5365168"/>
              <a:gd name="connsiteY12" fmla="*/ 3096344 h 5791928"/>
              <a:gd name="connsiteX13" fmla="*/ 5293160 w 5365168"/>
              <a:gd name="connsiteY13"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4933120 w 5293160"/>
              <a:gd name="connsiteY10" fmla="*/ 3384376 h 5791928"/>
              <a:gd name="connsiteX11" fmla="*/ 5293160 w 5293160"/>
              <a:gd name="connsiteY11" fmla="*/ 3240360 h 5791928"/>
              <a:gd name="connsiteX12" fmla="*/ 5293160 w 5293160"/>
              <a:gd name="connsiteY12"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4933120 w 5293160"/>
              <a:gd name="connsiteY10" fmla="*/ 3384376 h 5791928"/>
              <a:gd name="connsiteX11" fmla="*/ 5293160 w 5293160"/>
              <a:gd name="connsiteY11"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5293160 w 5293160"/>
              <a:gd name="connsiteY10"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5293160 w 5293160"/>
              <a:gd name="connsiteY9"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5293160 w 5293160"/>
              <a:gd name="connsiteY8"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5293160 w 5293160"/>
              <a:gd name="connsiteY7"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5293160 w 5293160"/>
              <a:gd name="connsiteY6"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5293160 w 5293160"/>
              <a:gd name="connsiteY5"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5293160 w 5293160"/>
              <a:gd name="connsiteY4"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5293160 w 5293160"/>
              <a:gd name="connsiteY3" fmla="*/ 0 h 5791928"/>
              <a:gd name="connsiteX0" fmla="*/ 1368152 w 3060912"/>
              <a:gd name="connsiteY0" fmla="*/ 2636912 h 2636912"/>
              <a:gd name="connsiteX1" fmla="*/ 1932492 w 3060912"/>
              <a:gd name="connsiteY1" fmla="*/ 2318566 h 2636912"/>
              <a:gd name="connsiteX2" fmla="*/ 3060912 w 3060912"/>
              <a:gd name="connsiteY2" fmla="*/ 1669520 h 2636912"/>
              <a:gd name="connsiteX3" fmla="*/ 0 w 3060912"/>
              <a:gd name="connsiteY3" fmla="*/ 0 h 2636912"/>
              <a:gd name="connsiteX0" fmla="*/ 1368152 w 1932492"/>
              <a:gd name="connsiteY0" fmla="*/ 2636912 h 2636912"/>
              <a:gd name="connsiteX1" fmla="*/ 1932492 w 1932492"/>
              <a:gd name="connsiteY1" fmla="*/ 2318566 h 2636912"/>
              <a:gd name="connsiteX2" fmla="*/ 576064 w 1932492"/>
              <a:gd name="connsiteY2" fmla="*/ 792088 h 2636912"/>
              <a:gd name="connsiteX3" fmla="*/ 0 w 1932492"/>
              <a:gd name="connsiteY3" fmla="*/ 0 h 2636912"/>
              <a:gd name="connsiteX0" fmla="*/ 1368152 w 1368152"/>
              <a:gd name="connsiteY0" fmla="*/ 2636912 h 2636912"/>
              <a:gd name="connsiteX1" fmla="*/ 792088 w 1368152"/>
              <a:gd name="connsiteY1" fmla="*/ 1224136 h 2636912"/>
              <a:gd name="connsiteX2" fmla="*/ 576064 w 1368152"/>
              <a:gd name="connsiteY2" fmla="*/ 792088 h 2636912"/>
              <a:gd name="connsiteX3" fmla="*/ 0 w 1368152"/>
              <a:gd name="connsiteY3" fmla="*/ 0 h 2636912"/>
              <a:gd name="connsiteX0" fmla="*/ 1008112 w 1008112"/>
              <a:gd name="connsiteY0" fmla="*/ 1800200 h 1800200"/>
              <a:gd name="connsiteX1" fmla="*/ 792088 w 1008112"/>
              <a:gd name="connsiteY1" fmla="*/ 1224136 h 1800200"/>
              <a:gd name="connsiteX2" fmla="*/ 576064 w 1008112"/>
              <a:gd name="connsiteY2" fmla="*/ 792088 h 1800200"/>
              <a:gd name="connsiteX3" fmla="*/ 0 w 1008112"/>
              <a:gd name="connsiteY3" fmla="*/ 0 h 1800200"/>
              <a:gd name="connsiteX0" fmla="*/ 360040 w 792088"/>
              <a:gd name="connsiteY0" fmla="*/ 1008112 h 1224136"/>
              <a:gd name="connsiteX1" fmla="*/ 792088 w 792088"/>
              <a:gd name="connsiteY1" fmla="*/ 1224136 h 1224136"/>
              <a:gd name="connsiteX2" fmla="*/ 576064 w 792088"/>
              <a:gd name="connsiteY2" fmla="*/ 792088 h 1224136"/>
              <a:gd name="connsiteX3" fmla="*/ 0 w 792088"/>
              <a:gd name="connsiteY3" fmla="*/ 0 h 1224136"/>
              <a:gd name="connsiteX0" fmla="*/ 360040 w 576064"/>
              <a:gd name="connsiteY0" fmla="*/ 1008112 h 1008112"/>
              <a:gd name="connsiteX1" fmla="*/ 288032 w 576064"/>
              <a:gd name="connsiteY1" fmla="*/ 648072 h 1008112"/>
              <a:gd name="connsiteX2" fmla="*/ 576064 w 576064"/>
              <a:gd name="connsiteY2" fmla="*/ 792088 h 1008112"/>
              <a:gd name="connsiteX3" fmla="*/ 0 w 576064"/>
              <a:gd name="connsiteY3" fmla="*/ 0 h 1008112"/>
              <a:gd name="connsiteX0" fmla="*/ 360040 w 360040"/>
              <a:gd name="connsiteY0" fmla="*/ 1008112 h 1008112"/>
              <a:gd name="connsiteX1" fmla="*/ 288032 w 360040"/>
              <a:gd name="connsiteY1" fmla="*/ 648072 h 1008112"/>
              <a:gd name="connsiteX2" fmla="*/ 0 w 360040"/>
              <a:gd name="connsiteY2" fmla="*/ 0 h 1008112"/>
              <a:gd name="connsiteX0" fmla="*/ 219042 w 219042"/>
              <a:gd name="connsiteY0" fmla="*/ 927050 h 927050"/>
              <a:gd name="connsiteX1" fmla="*/ 147034 w 219042"/>
              <a:gd name="connsiteY1" fmla="*/ 567010 h 927050"/>
              <a:gd name="connsiteX2" fmla="*/ 0 w 219042"/>
              <a:gd name="connsiteY2" fmla="*/ 0 h 927050"/>
              <a:gd name="connsiteX0" fmla="*/ 219042 w 219042"/>
              <a:gd name="connsiteY0" fmla="*/ 927050 h 927050"/>
              <a:gd name="connsiteX1" fmla="*/ 219042 w 219042"/>
              <a:gd name="connsiteY1" fmla="*/ 470988 h 927050"/>
              <a:gd name="connsiteX2" fmla="*/ 147034 w 219042"/>
              <a:gd name="connsiteY2" fmla="*/ 567010 h 927050"/>
              <a:gd name="connsiteX3" fmla="*/ 0 w 219042"/>
              <a:gd name="connsiteY3" fmla="*/ 0 h 927050"/>
              <a:gd name="connsiteX0" fmla="*/ 219042 w 219042"/>
              <a:gd name="connsiteY0" fmla="*/ 927050 h 927050"/>
              <a:gd name="connsiteX1" fmla="*/ 219042 w 219042"/>
              <a:gd name="connsiteY1" fmla="*/ 470988 h 927050"/>
              <a:gd name="connsiteX2" fmla="*/ 80950 w 219042"/>
              <a:gd name="connsiteY2" fmla="*/ 549486 h 927050"/>
              <a:gd name="connsiteX3" fmla="*/ 0 w 219042"/>
              <a:gd name="connsiteY3" fmla="*/ 0 h 927050"/>
              <a:gd name="connsiteX0" fmla="*/ 219042 w 219042"/>
              <a:gd name="connsiteY0" fmla="*/ 927050 h 927050"/>
              <a:gd name="connsiteX1" fmla="*/ 219042 w 219042"/>
              <a:gd name="connsiteY1" fmla="*/ 470988 h 927050"/>
              <a:gd name="connsiteX2" fmla="*/ 52380 w 219042"/>
              <a:gd name="connsiteY2" fmla="*/ 588735 h 927050"/>
              <a:gd name="connsiteX3" fmla="*/ 0 w 219042"/>
              <a:gd name="connsiteY3" fmla="*/ 0 h 927050"/>
              <a:gd name="connsiteX0" fmla="*/ 219042 w 219042"/>
              <a:gd name="connsiteY0" fmla="*/ 927050 h 927050"/>
              <a:gd name="connsiteX1" fmla="*/ 219042 w 219042"/>
              <a:gd name="connsiteY1" fmla="*/ 470988 h 927050"/>
              <a:gd name="connsiteX2" fmla="*/ 52380 w 219042"/>
              <a:gd name="connsiteY2" fmla="*/ 588735 h 927050"/>
              <a:gd name="connsiteX3" fmla="*/ 4762 w 219042"/>
              <a:gd name="connsiteY3" fmla="*/ 156996 h 927050"/>
              <a:gd name="connsiteX4" fmla="*/ 0 w 219042"/>
              <a:gd name="connsiteY4" fmla="*/ 0 h 927050"/>
              <a:gd name="connsiteX0" fmla="*/ 214280 w 214280"/>
              <a:gd name="connsiteY0" fmla="*/ 887801 h 887801"/>
              <a:gd name="connsiteX1" fmla="*/ 214280 w 214280"/>
              <a:gd name="connsiteY1" fmla="*/ 431739 h 887801"/>
              <a:gd name="connsiteX2" fmla="*/ 47618 w 214280"/>
              <a:gd name="connsiteY2" fmla="*/ 549486 h 887801"/>
              <a:gd name="connsiteX3" fmla="*/ 0 w 214280"/>
              <a:gd name="connsiteY3" fmla="*/ 117747 h 887801"/>
              <a:gd name="connsiteX4" fmla="*/ 0 w 214280"/>
              <a:gd name="connsiteY4" fmla="*/ 0 h 887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80" h="887801">
                <a:moveTo>
                  <a:pt x="214280" y="887801"/>
                </a:moveTo>
                <a:lnTo>
                  <a:pt x="214280" y="431739"/>
                </a:lnTo>
                <a:lnTo>
                  <a:pt x="47618" y="549486"/>
                </a:lnTo>
                <a:lnTo>
                  <a:pt x="0" y="117747"/>
                </a:lnTo>
                <a:lnTo>
                  <a:pt x="0" y="0"/>
                </a:lnTo>
              </a:path>
            </a:pathLst>
          </a:custGeom>
          <a:ln w="38100">
            <a:solidFill>
              <a:srgbClr val="FF0066"/>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24" name="フリーフォーム 123"/>
          <p:cNvSpPr/>
          <p:nvPr/>
        </p:nvSpPr>
        <p:spPr>
          <a:xfrm flipH="1">
            <a:off x="4355971" y="5301208"/>
            <a:ext cx="3168358" cy="1483814"/>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028836 w 6180964"/>
              <a:gd name="connsiteY12" fmla="*/ 1944216 h 5718946"/>
              <a:gd name="connsiteX13" fmla="*/ 5028836 w 6180964"/>
              <a:gd name="connsiteY13" fmla="*/ 1656184 h 5718946"/>
              <a:gd name="connsiteX14" fmla="*/ 5244860 w 6180964"/>
              <a:gd name="connsiteY14" fmla="*/ 1224136 h 5718946"/>
              <a:gd name="connsiteX15" fmla="*/ 5748916 w 6180964"/>
              <a:gd name="connsiteY15" fmla="*/ 648072 h 5718946"/>
              <a:gd name="connsiteX16" fmla="*/ 6180964 w 6180964"/>
              <a:gd name="connsiteY16" fmla="*/ 288032 h 5718946"/>
              <a:gd name="connsiteX17" fmla="*/ 6180964 w 6180964"/>
              <a:gd name="connsiteY17"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028836 w 6180964"/>
              <a:gd name="connsiteY13" fmla="*/ 1944216 h 5718946"/>
              <a:gd name="connsiteX14" fmla="*/ 5028836 w 6180964"/>
              <a:gd name="connsiteY14" fmla="*/ 1656184 h 5718946"/>
              <a:gd name="connsiteX15" fmla="*/ 5244860 w 6180964"/>
              <a:gd name="connsiteY15" fmla="*/ 1224136 h 5718946"/>
              <a:gd name="connsiteX16" fmla="*/ 5748916 w 6180964"/>
              <a:gd name="connsiteY16" fmla="*/ 648072 h 5718946"/>
              <a:gd name="connsiteX17" fmla="*/ 6180964 w 6180964"/>
              <a:gd name="connsiteY17" fmla="*/ 288032 h 5718946"/>
              <a:gd name="connsiteX18" fmla="*/ 6180964 w 6180964"/>
              <a:gd name="connsiteY18"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028836 w 6180964"/>
              <a:gd name="connsiteY14" fmla="*/ 1944216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5365168 w 6180964"/>
              <a:gd name="connsiteY18" fmla="*/ 719106 h 5718946"/>
              <a:gd name="connsiteX19" fmla="*/ 6180964 w 6180964"/>
              <a:gd name="connsiteY19" fmla="*/ 0 h 5718946"/>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293160 w 5653200"/>
              <a:gd name="connsiteY18"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293160 w 5653200"/>
              <a:gd name="connsiteY17" fmla="*/ 0 h 5791928"/>
              <a:gd name="connsiteX0" fmla="*/ 0 w 5581192"/>
              <a:gd name="connsiteY0" fmla="*/ 5791928 h 5791928"/>
              <a:gd name="connsiteX1" fmla="*/ 564340 w 5581192"/>
              <a:gd name="connsiteY1" fmla="*/ 5473582 h 5791928"/>
              <a:gd name="connsiteX2" fmla="*/ 1692760 w 5581192"/>
              <a:gd name="connsiteY2" fmla="*/ 4824536 h 5791928"/>
              <a:gd name="connsiteX3" fmla="*/ 2268824 w 5581192"/>
              <a:gd name="connsiteY3" fmla="*/ 4464496 h 5791928"/>
              <a:gd name="connsiteX4" fmla="*/ 2556856 w 5581192"/>
              <a:gd name="connsiteY4" fmla="*/ 4320480 h 5791928"/>
              <a:gd name="connsiteX5" fmla="*/ 2772880 w 5581192"/>
              <a:gd name="connsiteY5" fmla="*/ 4176464 h 5791928"/>
              <a:gd name="connsiteX6" fmla="*/ 3060912 w 5581192"/>
              <a:gd name="connsiteY6" fmla="*/ 4032448 h 5791928"/>
              <a:gd name="connsiteX7" fmla="*/ 3708984 w 5581192"/>
              <a:gd name="connsiteY7" fmla="*/ 3960440 h 5791928"/>
              <a:gd name="connsiteX8" fmla="*/ 4141032 w 5581192"/>
              <a:gd name="connsiteY8" fmla="*/ 3888432 h 5791928"/>
              <a:gd name="connsiteX9" fmla="*/ 4573080 w 5581192"/>
              <a:gd name="connsiteY9" fmla="*/ 3528392 h 5791928"/>
              <a:gd name="connsiteX10" fmla="*/ 4933120 w 5581192"/>
              <a:gd name="connsiteY10" fmla="*/ 3384376 h 5791928"/>
              <a:gd name="connsiteX11" fmla="*/ 5293160 w 5581192"/>
              <a:gd name="connsiteY11" fmla="*/ 3240360 h 5791928"/>
              <a:gd name="connsiteX12" fmla="*/ 5365168 w 5581192"/>
              <a:gd name="connsiteY12" fmla="*/ 3096344 h 5791928"/>
              <a:gd name="connsiteX13" fmla="*/ 5365168 w 5581192"/>
              <a:gd name="connsiteY13" fmla="*/ 2808312 h 5791928"/>
              <a:gd name="connsiteX14" fmla="*/ 5509184 w 5581192"/>
              <a:gd name="connsiteY14" fmla="*/ 2520280 h 5791928"/>
              <a:gd name="connsiteX15" fmla="*/ 5581192 w 5581192"/>
              <a:gd name="connsiteY15" fmla="*/ 2376264 h 5791928"/>
              <a:gd name="connsiteX16" fmla="*/ 5293160 w 5581192"/>
              <a:gd name="connsiteY16" fmla="*/ 0 h 5791928"/>
              <a:gd name="connsiteX0" fmla="*/ 0 w 5509184"/>
              <a:gd name="connsiteY0" fmla="*/ 5791928 h 5791928"/>
              <a:gd name="connsiteX1" fmla="*/ 564340 w 5509184"/>
              <a:gd name="connsiteY1" fmla="*/ 5473582 h 5791928"/>
              <a:gd name="connsiteX2" fmla="*/ 1692760 w 5509184"/>
              <a:gd name="connsiteY2" fmla="*/ 4824536 h 5791928"/>
              <a:gd name="connsiteX3" fmla="*/ 2268824 w 5509184"/>
              <a:gd name="connsiteY3" fmla="*/ 4464496 h 5791928"/>
              <a:gd name="connsiteX4" fmla="*/ 2556856 w 5509184"/>
              <a:gd name="connsiteY4" fmla="*/ 4320480 h 5791928"/>
              <a:gd name="connsiteX5" fmla="*/ 2772880 w 5509184"/>
              <a:gd name="connsiteY5" fmla="*/ 4176464 h 5791928"/>
              <a:gd name="connsiteX6" fmla="*/ 3060912 w 5509184"/>
              <a:gd name="connsiteY6" fmla="*/ 4032448 h 5791928"/>
              <a:gd name="connsiteX7" fmla="*/ 3708984 w 5509184"/>
              <a:gd name="connsiteY7" fmla="*/ 3960440 h 5791928"/>
              <a:gd name="connsiteX8" fmla="*/ 4141032 w 5509184"/>
              <a:gd name="connsiteY8" fmla="*/ 3888432 h 5791928"/>
              <a:gd name="connsiteX9" fmla="*/ 4573080 w 5509184"/>
              <a:gd name="connsiteY9" fmla="*/ 3528392 h 5791928"/>
              <a:gd name="connsiteX10" fmla="*/ 4933120 w 5509184"/>
              <a:gd name="connsiteY10" fmla="*/ 3384376 h 5791928"/>
              <a:gd name="connsiteX11" fmla="*/ 5293160 w 5509184"/>
              <a:gd name="connsiteY11" fmla="*/ 3240360 h 5791928"/>
              <a:gd name="connsiteX12" fmla="*/ 5365168 w 5509184"/>
              <a:gd name="connsiteY12" fmla="*/ 3096344 h 5791928"/>
              <a:gd name="connsiteX13" fmla="*/ 5365168 w 5509184"/>
              <a:gd name="connsiteY13" fmla="*/ 2808312 h 5791928"/>
              <a:gd name="connsiteX14" fmla="*/ 5509184 w 5509184"/>
              <a:gd name="connsiteY14" fmla="*/ 2520280 h 5791928"/>
              <a:gd name="connsiteX15" fmla="*/ 5293160 w 5509184"/>
              <a:gd name="connsiteY15" fmla="*/ 0 h 5791928"/>
              <a:gd name="connsiteX0" fmla="*/ 0 w 5365168"/>
              <a:gd name="connsiteY0" fmla="*/ 5791928 h 5791928"/>
              <a:gd name="connsiteX1" fmla="*/ 564340 w 5365168"/>
              <a:gd name="connsiteY1" fmla="*/ 5473582 h 5791928"/>
              <a:gd name="connsiteX2" fmla="*/ 1692760 w 5365168"/>
              <a:gd name="connsiteY2" fmla="*/ 4824536 h 5791928"/>
              <a:gd name="connsiteX3" fmla="*/ 2268824 w 5365168"/>
              <a:gd name="connsiteY3" fmla="*/ 4464496 h 5791928"/>
              <a:gd name="connsiteX4" fmla="*/ 2556856 w 5365168"/>
              <a:gd name="connsiteY4" fmla="*/ 4320480 h 5791928"/>
              <a:gd name="connsiteX5" fmla="*/ 2772880 w 5365168"/>
              <a:gd name="connsiteY5" fmla="*/ 4176464 h 5791928"/>
              <a:gd name="connsiteX6" fmla="*/ 3060912 w 5365168"/>
              <a:gd name="connsiteY6" fmla="*/ 4032448 h 5791928"/>
              <a:gd name="connsiteX7" fmla="*/ 3708984 w 5365168"/>
              <a:gd name="connsiteY7" fmla="*/ 3960440 h 5791928"/>
              <a:gd name="connsiteX8" fmla="*/ 4141032 w 5365168"/>
              <a:gd name="connsiteY8" fmla="*/ 3888432 h 5791928"/>
              <a:gd name="connsiteX9" fmla="*/ 4573080 w 5365168"/>
              <a:gd name="connsiteY9" fmla="*/ 3528392 h 5791928"/>
              <a:gd name="connsiteX10" fmla="*/ 4933120 w 5365168"/>
              <a:gd name="connsiteY10" fmla="*/ 3384376 h 5791928"/>
              <a:gd name="connsiteX11" fmla="*/ 5293160 w 5365168"/>
              <a:gd name="connsiteY11" fmla="*/ 3240360 h 5791928"/>
              <a:gd name="connsiteX12" fmla="*/ 5365168 w 5365168"/>
              <a:gd name="connsiteY12" fmla="*/ 3096344 h 5791928"/>
              <a:gd name="connsiteX13" fmla="*/ 5365168 w 5365168"/>
              <a:gd name="connsiteY13" fmla="*/ 2808312 h 5791928"/>
              <a:gd name="connsiteX14" fmla="*/ 5293160 w 5365168"/>
              <a:gd name="connsiteY14" fmla="*/ 0 h 5791928"/>
              <a:gd name="connsiteX0" fmla="*/ 0 w 5365168"/>
              <a:gd name="connsiteY0" fmla="*/ 5791928 h 5791928"/>
              <a:gd name="connsiteX1" fmla="*/ 564340 w 5365168"/>
              <a:gd name="connsiteY1" fmla="*/ 5473582 h 5791928"/>
              <a:gd name="connsiteX2" fmla="*/ 1692760 w 5365168"/>
              <a:gd name="connsiteY2" fmla="*/ 4824536 h 5791928"/>
              <a:gd name="connsiteX3" fmla="*/ 2268824 w 5365168"/>
              <a:gd name="connsiteY3" fmla="*/ 4464496 h 5791928"/>
              <a:gd name="connsiteX4" fmla="*/ 2556856 w 5365168"/>
              <a:gd name="connsiteY4" fmla="*/ 4320480 h 5791928"/>
              <a:gd name="connsiteX5" fmla="*/ 2772880 w 5365168"/>
              <a:gd name="connsiteY5" fmla="*/ 4176464 h 5791928"/>
              <a:gd name="connsiteX6" fmla="*/ 3060912 w 5365168"/>
              <a:gd name="connsiteY6" fmla="*/ 4032448 h 5791928"/>
              <a:gd name="connsiteX7" fmla="*/ 3708984 w 5365168"/>
              <a:gd name="connsiteY7" fmla="*/ 3960440 h 5791928"/>
              <a:gd name="connsiteX8" fmla="*/ 4141032 w 5365168"/>
              <a:gd name="connsiteY8" fmla="*/ 3888432 h 5791928"/>
              <a:gd name="connsiteX9" fmla="*/ 4573080 w 5365168"/>
              <a:gd name="connsiteY9" fmla="*/ 3528392 h 5791928"/>
              <a:gd name="connsiteX10" fmla="*/ 4933120 w 5365168"/>
              <a:gd name="connsiteY10" fmla="*/ 3384376 h 5791928"/>
              <a:gd name="connsiteX11" fmla="*/ 5293160 w 5365168"/>
              <a:gd name="connsiteY11" fmla="*/ 3240360 h 5791928"/>
              <a:gd name="connsiteX12" fmla="*/ 5365168 w 5365168"/>
              <a:gd name="connsiteY12" fmla="*/ 3096344 h 5791928"/>
              <a:gd name="connsiteX13" fmla="*/ 5293160 w 5365168"/>
              <a:gd name="connsiteY13"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4933120 w 5293160"/>
              <a:gd name="connsiteY10" fmla="*/ 3384376 h 5791928"/>
              <a:gd name="connsiteX11" fmla="*/ 5293160 w 5293160"/>
              <a:gd name="connsiteY11" fmla="*/ 3240360 h 5791928"/>
              <a:gd name="connsiteX12" fmla="*/ 5293160 w 5293160"/>
              <a:gd name="connsiteY12"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4933120 w 5293160"/>
              <a:gd name="connsiteY10" fmla="*/ 3384376 h 5791928"/>
              <a:gd name="connsiteX11" fmla="*/ 5293160 w 5293160"/>
              <a:gd name="connsiteY11"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5293160 w 5293160"/>
              <a:gd name="connsiteY10"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5293160 w 5293160"/>
              <a:gd name="connsiteY9"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5293160 w 5293160"/>
              <a:gd name="connsiteY8"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5293160 w 5293160"/>
              <a:gd name="connsiteY7"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5293160 w 5293160"/>
              <a:gd name="connsiteY6"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5293160 w 5293160"/>
              <a:gd name="connsiteY5"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5293160 w 5293160"/>
              <a:gd name="connsiteY4"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5293160 w 5293160"/>
              <a:gd name="connsiteY3" fmla="*/ 0 h 5791928"/>
              <a:gd name="connsiteX0" fmla="*/ 1368152 w 3060912"/>
              <a:gd name="connsiteY0" fmla="*/ 2636912 h 2636912"/>
              <a:gd name="connsiteX1" fmla="*/ 1932492 w 3060912"/>
              <a:gd name="connsiteY1" fmla="*/ 2318566 h 2636912"/>
              <a:gd name="connsiteX2" fmla="*/ 3060912 w 3060912"/>
              <a:gd name="connsiteY2" fmla="*/ 1669520 h 2636912"/>
              <a:gd name="connsiteX3" fmla="*/ 0 w 3060912"/>
              <a:gd name="connsiteY3" fmla="*/ 0 h 2636912"/>
              <a:gd name="connsiteX0" fmla="*/ 1368152 w 1932492"/>
              <a:gd name="connsiteY0" fmla="*/ 2636912 h 2636912"/>
              <a:gd name="connsiteX1" fmla="*/ 1932492 w 1932492"/>
              <a:gd name="connsiteY1" fmla="*/ 2318566 h 2636912"/>
              <a:gd name="connsiteX2" fmla="*/ 576064 w 1932492"/>
              <a:gd name="connsiteY2" fmla="*/ 792088 h 2636912"/>
              <a:gd name="connsiteX3" fmla="*/ 0 w 1932492"/>
              <a:gd name="connsiteY3" fmla="*/ 0 h 2636912"/>
              <a:gd name="connsiteX0" fmla="*/ 1368152 w 1368152"/>
              <a:gd name="connsiteY0" fmla="*/ 2636912 h 2636912"/>
              <a:gd name="connsiteX1" fmla="*/ 792088 w 1368152"/>
              <a:gd name="connsiteY1" fmla="*/ 1224136 h 2636912"/>
              <a:gd name="connsiteX2" fmla="*/ 576064 w 1368152"/>
              <a:gd name="connsiteY2" fmla="*/ 792088 h 2636912"/>
              <a:gd name="connsiteX3" fmla="*/ 0 w 1368152"/>
              <a:gd name="connsiteY3" fmla="*/ 0 h 2636912"/>
              <a:gd name="connsiteX0" fmla="*/ 1008112 w 1008112"/>
              <a:gd name="connsiteY0" fmla="*/ 1800200 h 1800200"/>
              <a:gd name="connsiteX1" fmla="*/ 792088 w 1008112"/>
              <a:gd name="connsiteY1" fmla="*/ 1224136 h 1800200"/>
              <a:gd name="connsiteX2" fmla="*/ 576064 w 1008112"/>
              <a:gd name="connsiteY2" fmla="*/ 792088 h 1800200"/>
              <a:gd name="connsiteX3" fmla="*/ 0 w 1008112"/>
              <a:gd name="connsiteY3" fmla="*/ 0 h 1800200"/>
              <a:gd name="connsiteX0" fmla="*/ 360040 w 792088"/>
              <a:gd name="connsiteY0" fmla="*/ 1008112 h 1224136"/>
              <a:gd name="connsiteX1" fmla="*/ 792088 w 792088"/>
              <a:gd name="connsiteY1" fmla="*/ 1224136 h 1224136"/>
              <a:gd name="connsiteX2" fmla="*/ 576064 w 792088"/>
              <a:gd name="connsiteY2" fmla="*/ 792088 h 1224136"/>
              <a:gd name="connsiteX3" fmla="*/ 0 w 792088"/>
              <a:gd name="connsiteY3" fmla="*/ 0 h 1224136"/>
              <a:gd name="connsiteX0" fmla="*/ 360040 w 576064"/>
              <a:gd name="connsiteY0" fmla="*/ 1008112 h 1008112"/>
              <a:gd name="connsiteX1" fmla="*/ 288032 w 576064"/>
              <a:gd name="connsiteY1" fmla="*/ 648072 h 1008112"/>
              <a:gd name="connsiteX2" fmla="*/ 576064 w 576064"/>
              <a:gd name="connsiteY2" fmla="*/ 792088 h 1008112"/>
              <a:gd name="connsiteX3" fmla="*/ 0 w 576064"/>
              <a:gd name="connsiteY3" fmla="*/ 0 h 1008112"/>
              <a:gd name="connsiteX0" fmla="*/ 360040 w 360040"/>
              <a:gd name="connsiteY0" fmla="*/ 1008112 h 1008112"/>
              <a:gd name="connsiteX1" fmla="*/ 288032 w 360040"/>
              <a:gd name="connsiteY1" fmla="*/ 648072 h 1008112"/>
              <a:gd name="connsiteX2" fmla="*/ 0 w 360040"/>
              <a:gd name="connsiteY2" fmla="*/ 0 h 1008112"/>
              <a:gd name="connsiteX0" fmla="*/ 219042 w 219042"/>
              <a:gd name="connsiteY0" fmla="*/ 927050 h 927050"/>
              <a:gd name="connsiteX1" fmla="*/ 147034 w 219042"/>
              <a:gd name="connsiteY1" fmla="*/ 567010 h 927050"/>
              <a:gd name="connsiteX2" fmla="*/ 0 w 219042"/>
              <a:gd name="connsiteY2" fmla="*/ 0 h 927050"/>
              <a:gd name="connsiteX0" fmla="*/ 219042 w 219042"/>
              <a:gd name="connsiteY0" fmla="*/ 927050 h 927050"/>
              <a:gd name="connsiteX1" fmla="*/ 219042 w 219042"/>
              <a:gd name="connsiteY1" fmla="*/ 470988 h 927050"/>
              <a:gd name="connsiteX2" fmla="*/ 147034 w 219042"/>
              <a:gd name="connsiteY2" fmla="*/ 567010 h 927050"/>
              <a:gd name="connsiteX3" fmla="*/ 0 w 219042"/>
              <a:gd name="connsiteY3" fmla="*/ 0 h 927050"/>
              <a:gd name="connsiteX0" fmla="*/ 219042 w 219042"/>
              <a:gd name="connsiteY0" fmla="*/ 927050 h 927050"/>
              <a:gd name="connsiteX1" fmla="*/ 219042 w 219042"/>
              <a:gd name="connsiteY1" fmla="*/ 470988 h 927050"/>
              <a:gd name="connsiteX2" fmla="*/ 80950 w 219042"/>
              <a:gd name="connsiteY2" fmla="*/ 549486 h 927050"/>
              <a:gd name="connsiteX3" fmla="*/ 0 w 219042"/>
              <a:gd name="connsiteY3" fmla="*/ 0 h 927050"/>
              <a:gd name="connsiteX0" fmla="*/ 219042 w 219042"/>
              <a:gd name="connsiteY0" fmla="*/ 927050 h 927050"/>
              <a:gd name="connsiteX1" fmla="*/ 219042 w 219042"/>
              <a:gd name="connsiteY1" fmla="*/ 470988 h 927050"/>
              <a:gd name="connsiteX2" fmla="*/ 52380 w 219042"/>
              <a:gd name="connsiteY2" fmla="*/ 588735 h 927050"/>
              <a:gd name="connsiteX3" fmla="*/ 0 w 219042"/>
              <a:gd name="connsiteY3" fmla="*/ 0 h 927050"/>
              <a:gd name="connsiteX0" fmla="*/ 219042 w 219042"/>
              <a:gd name="connsiteY0" fmla="*/ 927050 h 927050"/>
              <a:gd name="connsiteX1" fmla="*/ 219042 w 219042"/>
              <a:gd name="connsiteY1" fmla="*/ 470988 h 927050"/>
              <a:gd name="connsiteX2" fmla="*/ 52380 w 219042"/>
              <a:gd name="connsiteY2" fmla="*/ 588735 h 927050"/>
              <a:gd name="connsiteX3" fmla="*/ 4762 w 219042"/>
              <a:gd name="connsiteY3" fmla="*/ 156996 h 927050"/>
              <a:gd name="connsiteX4" fmla="*/ 0 w 219042"/>
              <a:gd name="connsiteY4" fmla="*/ 0 h 927050"/>
              <a:gd name="connsiteX0" fmla="*/ 214280 w 214280"/>
              <a:gd name="connsiteY0" fmla="*/ 887801 h 887801"/>
              <a:gd name="connsiteX1" fmla="*/ 214280 w 214280"/>
              <a:gd name="connsiteY1" fmla="*/ 431739 h 887801"/>
              <a:gd name="connsiteX2" fmla="*/ 47618 w 214280"/>
              <a:gd name="connsiteY2" fmla="*/ 549486 h 887801"/>
              <a:gd name="connsiteX3" fmla="*/ 0 w 214280"/>
              <a:gd name="connsiteY3" fmla="*/ 117747 h 887801"/>
              <a:gd name="connsiteX4" fmla="*/ 0 w 214280"/>
              <a:gd name="connsiteY4" fmla="*/ 0 h 887801"/>
              <a:gd name="connsiteX0" fmla="*/ 214280 w 214280"/>
              <a:gd name="connsiteY0" fmla="*/ 887801 h 887801"/>
              <a:gd name="connsiteX1" fmla="*/ 208802 w 214280"/>
              <a:gd name="connsiteY1" fmla="*/ 619901 h 887801"/>
              <a:gd name="connsiteX2" fmla="*/ 47618 w 214280"/>
              <a:gd name="connsiteY2" fmla="*/ 549486 h 887801"/>
              <a:gd name="connsiteX3" fmla="*/ 0 w 214280"/>
              <a:gd name="connsiteY3" fmla="*/ 117747 h 887801"/>
              <a:gd name="connsiteX4" fmla="*/ 0 w 214280"/>
              <a:gd name="connsiteY4" fmla="*/ 0 h 887801"/>
              <a:gd name="connsiteX0" fmla="*/ 214280 w 214280"/>
              <a:gd name="connsiteY0" fmla="*/ 887801 h 887801"/>
              <a:gd name="connsiteX1" fmla="*/ 214280 w 214280"/>
              <a:gd name="connsiteY1" fmla="*/ 753851 h 887801"/>
              <a:gd name="connsiteX2" fmla="*/ 47618 w 214280"/>
              <a:gd name="connsiteY2" fmla="*/ 549486 h 887801"/>
              <a:gd name="connsiteX3" fmla="*/ 0 w 214280"/>
              <a:gd name="connsiteY3" fmla="*/ 117747 h 887801"/>
              <a:gd name="connsiteX4" fmla="*/ 0 w 214280"/>
              <a:gd name="connsiteY4" fmla="*/ 0 h 887801"/>
              <a:gd name="connsiteX0" fmla="*/ 214280 w 214280"/>
              <a:gd name="connsiteY0" fmla="*/ 887801 h 887801"/>
              <a:gd name="connsiteX1" fmla="*/ 214280 w 214280"/>
              <a:gd name="connsiteY1" fmla="*/ 753851 h 887801"/>
              <a:gd name="connsiteX2" fmla="*/ 175934 w 214280"/>
              <a:gd name="connsiteY2" fmla="*/ 753851 h 887801"/>
              <a:gd name="connsiteX3" fmla="*/ 47618 w 214280"/>
              <a:gd name="connsiteY3" fmla="*/ 549486 h 887801"/>
              <a:gd name="connsiteX4" fmla="*/ 0 w 214280"/>
              <a:gd name="connsiteY4" fmla="*/ 117747 h 887801"/>
              <a:gd name="connsiteX5" fmla="*/ 0 w 214280"/>
              <a:gd name="connsiteY5" fmla="*/ 0 h 887801"/>
              <a:gd name="connsiteX0" fmla="*/ 214280 w 214280"/>
              <a:gd name="connsiteY0" fmla="*/ 887801 h 887801"/>
              <a:gd name="connsiteX1" fmla="*/ 214280 w 214280"/>
              <a:gd name="connsiteY1" fmla="*/ 664551 h 887801"/>
              <a:gd name="connsiteX2" fmla="*/ 175934 w 214280"/>
              <a:gd name="connsiteY2" fmla="*/ 753851 h 887801"/>
              <a:gd name="connsiteX3" fmla="*/ 47618 w 214280"/>
              <a:gd name="connsiteY3" fmla="*/ 549486 h 887801"/>
              <a:gd name="connsiteX4" fmla="*/ 0 w 214280"/>
              <a:gd name="connsiteY4" fmla="*/ 117747 h 887801"/>
              <a:gd name="connsiteX5" fmla="*/ 0 w 214280"/>
              <a:gd name="connsiteY5" fmla="*/ 0 h 887801"/>
              <a:gd name="connsiteX0" fmla="*/ 214280 w 214280"/>
              <a:gd name="connsiteY0" fmla="*/ 887801 h 887801"/>
              <a:gd name="connsiteX1" fmla="*/ 214280 w 214280"/>
              <a:gd name="connsiteY1" fmla="*/ 664551 h 887801"/>
              <a:gd name="connsiteX2" fmla="*/ 175934 w 214280"/>
              <a:gd name="connsiteY2" fmla="*/ 664551 h 887801"/>
              <a:gd name="connsiteX3" fmla="*/ 47618 w 214280"/>
              <a:gd name="connsiteY3" fmla="*/ 549486 h 887801"/>
              <a:gd name="connsiteX4" fmla="*/ 0 w 214280"/>
              <a:gd name="connsiteY4" fmla="*/ 117747 h 887801"/>
              <a:gd name="connsiteX5" fmla="*/ 0 w 214280"/>
              <a:gd name="connsiteY5" fmla="*/ 0 h 887801"/>
              <a:gd name="connsiteX0" fmla="*/ 214280 w 214280"/>
              <a:gd name="connsiteY0" fmla="*/ 887801 h 887801"/>
              <a:gd name="connsiteX1" fmla="*/ 214280 w 214280"/>
              <a:gd name="connsiteY1" fmla="*/ 664551 h 887801"/>
              <a:gd name="connsiteX2" fmla="*/ 175934 w 214280"/>
              <a:gd name="connsiteY2" fmla="*/ 664551 h 887801"/>
              <a:gd name="connsiteX3" fmla="*/ 110198 w 214280"/>
              <a:gd name="connsiteY3" fmla="*/ 753851 h 887801"/>
              <a:gd name="connsiteX4" fmla="*/ 47618 w 214280"/>
              <a:gd name="connsiteY4" fmla="*/ 549486 h 887801"/>
              <a:gd name="connsiteX5" fmla="*/ 0 w 214280"/>
              <a:gd name="connsiteY5" fmla="*/ 117747 h 887801"/>
              <a:gd name="connsiteX6" fmla="*/ 0 w 214280"/>
              <a:gd name="connsiteY6" fmla="*/ 0 h 887801"/>
              <a:gd name="connsiteX0" fmla="*/ 214280 w 214846"/>
              <a:gd name="connsiteY0" fmla="*/ 887801 h 887801"/>
              <a:gd name="connsiteX1" fmla="*/ 214846 w 214846"/>
              <a:gd name="connsiteY1" fmla="*/ 592833 h 887801"/>
              <a:gd name="connsiteX2" fmla="*/ 175934 w 214846"/>
              <a:gd name="connsiteY2" fmla="*/ 664551 h 887801"/>
              <a:gd name="connsiteX3" fmla="*/ 110198 w 214846"/>
              <a:gd name="connsiteY3" fmla="*/ 753851 h 887801"/>
              <a:gd name="connsiteX4" fmla="*/ 47618 w 214846"/>
              <a:gd name="connsiteY4" fmla="*/ 549486 h 887801"/>
              <a:gd name="connsiteX5" fmla="*/ 0 w 214846"/>
              <a:gd name="connsiteY5" fmla="*/ 117747 h 887801"/>
              <a:gd name="connsiteX6" fmla="*/ 0 w 214846"/>
              <a:gd name="connsiteY6" fmla="*/ 0 h 887801"/>
              <a:gd name="connsiteX0" fmla="*/ 214280 w 214846"/>
              <a:gd name="connsiteY0" fmla="*/ 887801 h 887801"/>
              <a:gd name="connsiteX1" fmla="*/ 214846 w 214846"/>
              <a:gd name="connsiteY1" fmla="*/ 592833 h 887801"/>
              <a:gd name="connsiteX2" fmla="*/ 171021 w 214846"/>
              <a:gd name="connsiteY2" fmla="*/ 637483 h 887801"/>
              <a:gd name="connsiteX3" fmla="*/ 110198 w 214846"/>
              <a:gd name="connsiteY3" fmla="*/ 753851 h 887801"/>
              <a:gd name="connsiteX4" fmla="*/ 47618 w 214846"/>
              <a:gd name="connsiteY4" fmla="*/ 549486 h 887801"/>
              <a:gd name="connsiteX5" fmla="*/ 0 w 214846"/>
              <a:gd name="connsiteY5" fmla="*/ 117747 h 887801"/>
              <a:gd name="connsiteX6" fmla="*/ 0 w 214846"/>
              <a:gd name="connsiteY6" fmla="*/ 0 h 887801"/>
              <a:gd name="connsiteX0" fmla="*/ 214280 w 214846"/>
              <a:gd name="connsiteY0" fmla="*/ 887801 h 887801"/>
              <a:gd name="connsiteX1" fmla="*/ 214846 w 214846"/>
              <a:gd name="connsiteY1" fmla="*/ 592833 h 887801"/>
              <a:gd name="connsiteX2" fmla="*/ 171021 w 214846"/>
              <a:gd name="connsiteY2" fmla="*/ 637483 h 887801"/>
              <a:gd name="connsiteX3" fmla="*/ 105285 w 214846"/>
              <a:gd name="connsiteY3" fmla="*/ 682133 h 887801"/>
              <a:gd name="connsiteX4" fmla="*/ 47618 w 214846"/>
              <a:gd name="connsiteY4" fmla="*/ 549486 h 887801"/>
              <a:gd name="connsiteX5" fmla="*/ 0 w 214846"/>
              <a:gd name="connsiteY5" fmla="*/ 117747 h 887801"/>
              <a:gd name="connsiteX6" fmla="*/ 0 w 214846"/>
              <a:gd name="connsiteY6" fmla="*/ 0 h 887801"/>
              <a:gd name="connsiteX0" fmla="*/ 214280 w 214846"/>
              <a:gd name="connsiteY0" fmla="*/ 887801 h 887801"/>
              <a:gd name="connsiteX1" fmla="*/ 214846 w 214846"/>
              <a:gd name="connsiteY1" fmla="*/ 592833 h 887801"/>
              <a:gd name="connsiteX2" fmla="*/ 171021 w 214846"/>
              <a:gd name="connsiteY2" fmla="*/ 637483 h 887801"/>
              <a:gd name="connsiteX3" fmla="*/ 105285 w 214846"/>
              <a:gd name="connsiteY3" fmla="*/ 682133 h 887801"/>
              <a:gd name="connsiteX4" fmla="*/ 6681 w 214846"/>
              <a:gd name="connsiteY4" fmla="*/ 771433 h 887801"/>
              <a:gd name="connsiteX5" fmla="*/ 0 w 214846"/>
              <a:gd name="connsiteY5" fmla="*/ 117747 h 887801"/>
              <a:gd name="connsiteX6" fmla="*/ 0 w 214846"/>
              <a:gd name="connsiteY6" fmla="*/ 0 h 887801"/>
              <a:gd name="connsiteX0" fmla="*/ 224472 w 225038"/>
              <a:gd name="connsiteY0" fmla="*/ 887801 h 887801"/>
              <a:gd name="connsiteX1" fmla="*/ 225038 w 225038"/>
              <a:gd name="connsiteY1" fmla="*/ 592833 h 887801"/>
              <a:gd name="connsiteX2" fmla="*/ 181213 w 225038"/>
              <a:gd name="connsiteY2" fmla="*/ 637483 h 887801"/>
              <a:gd name="connsiteX3" fmla="*/ 115477 w 225038"/>
              <a:gd name="connsiteY3" fmla="*/ 682133 h 887801"/>
              <a:gd name="connsiteX4" fmla="*/ 16873 w 225038"/>
              <a:gd name="connsiteY4" fmla="*/ 771433 h 887801"/>
              <a:gd name="connsiteX5" fmla="*/ 439 w 225038"/>
              <a:gd name="connsiteY5" fmla="*/ 280283 h 887801"/>
              <a:gd name="connsiteX6" fmla="*/ 10192 w 225038"/>
              <a:gd name="connsiteY6" fmla="*/ 117747 h 887801"/>
              <a:gd name="connsiteX7" fmla="*/ 10192 w 225038"/>
              <a:gd name="connsiteY7" fmla="*/ 0 h 887801"/>
              <a:gd name="connsiteX0" fmla="*/ 234989 w 235555"/>
              <a:gd name="connsiteY0" fmla="*/ 887801 h 887801"/>
              <a:gd name="connsiteX1" fmla="*/ 235555 w 235555"/>
              <a:gd name="connsiteY1" fmla="*/ 592833 h 887801"/>
              <a:gd name="connsiteX2" fmla="*/ 191730 w 235555"/>
              <a:gd name="connsiteY2" fmla="*/ 637483 h 887801"/>
              <a:gd name="connsiteX3" fmla="*/ 125994 w 235555"/>
              <a:gd name="connsiteY3" fmla="*/ 682133 h 887801"/>
              <a:gd name="connsiteX4" fmla="*/ 27390 w 235555"/>
              <a:gd name="connsiteY4" fmla="*/ 771433 h 887801"/>
              <a:gd name="connsiteX5" fmla="*/ 10956 w 235555"/>
              <a:gd name="connsiteY5" fmla="*/ 280283 h 887801"/>
              <a:gd name="connsiteX6" fmla="*/ 0 w 235555"/>
              <a:gd name="connsiteY6" fmla="*/ 101683 h 887801"/>
              <a:gd name="connsiteX7" fmla="*/ 20709 w 235555"/>
              <a:gd name="connsiteY7" fmla="*/ 0 h 887801"/>
              <a:gd name="connsiteX0" fmla="*/ 240467 w 241033"/>
              <a:gd name="connsiteY0" fmla="*/ 920068 h 920068"/>
              <a:gd name="connsiteX1" fmla="*/ 241033 w 241033"/>
              <a:gd name="connsiteY1" fmla="*/ 625100 h 920068"/>
              <a:gd name="connsiteX2" fmla="*/ 197208 w 241033"/>
              <a:gd name="connsiteY2" fmla="*/ 669750 h 920068"/>
              <a:gd name="connsiteX3" fmla="*/ 131472 w 241033"/>
              <a:gd name="connsiteY3" fmla="*/ 714400 h 920068"/>
              <a:gd name="connsiteX4" fmla="*/ 32868 w 241033"/>
              <a:gd name="connsiteY4" fmla="*/ 803700 h 920068"/>
              <a:gd name="connsiteX5" fmla="*/ 16434 w 241033"/>
              <a:gd name="connsiteY5" fmla="*/ 312550 h 920068"/>
              <a:gd name="connsiteX6" fmla="*/ 5478 w 241033"/>
              <a:gd name="connsiteY6" fmla="*/ 133950 h 920068"/>
              <a:gd name="connsiteX7" fmla="*/ 0 w 241033"/>
              <a:gd name="connsiteY7" fmla="*/ 0 h 92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033" h="920068">
                <a:moveTo>
                  <a:pt x="240467" y="920068"/>
                </a:moveTo>
                <a:cubicBezTo>
                  <a:pt x="240656" y="821745"/>
                  <a:pt x="240844" y="723423"/>
                  <a:pt x="241033" y="625100"/>
                </a:cubicBezTo>
                <a:lnTo>
                  <a:pt x="197208" y="669750"/>
                </a:lnTo>
                <a:lnTo>
                  <a:pt x="131472" y="714400"/>
                </a:lnTo>
                <a:lnTo>
                  <a:pt x="32868" y="803700"/>
                </a:lnTo>
                <a:cubicBezTo>
                  <a:pt x="31080" y="653210"/>
                  <a:pt x="18222" y="463040"/>
                  <a:pt x="16434" y="312550"/>
                </a:cubicBezTo>
                <a:cubicBezTo>
                  <a:pt x="15995" y="245144"/>
                  <a:pt x="5917" y="201356"/>
                  <a:pt x="5478" y="133950"/>
                </a:cubicBezTo>
                <a:lnTo>
                  <a:pt x="0" y="0"/>
                </a:lnTo>
              </a:path>
            </a:pathLst>
          </a:custGeom>
          <a:ln w="38100">
            <a:solidFill>
              <a:srgbClr val="FF0066"/>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cxnSp>
        <p:nvCxnSpPr>
          <p:cNvPr id="130" name="直線矢印コネクタ 129"/>
          <p:cNvCxnSpPr>
            <a:stCxn id="22536" idx="1"/>
          </p:cNvCxnSpPr>
          <p:nvPr/>
        </p:nvCxnSpPr>
        <p:spPr>
          <a:xfrm flipH="1" flipV="1">
            <a:off x="6657289" y="5894870"/>
            <a:ext cx="670154" cy="61918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6" name="テキスト ボックス 59"/>
          <p:cNvSpPr txBox="1">
            <a:spLocks noChangeArrowheads="1"/>
          </p:cNvSpPr>
          <p:nvPr/>
        </p:nvSpPr>
        <p:spPr bwMode="auto">
          <a:xfrm>
            <a:off x="5148064" y="4725144"/>
            <a:ext cx="1415772" cy="338554"/>
          </a:xfrm>
          <a:prstGeom prst="rect">
            <a:avLst/>
          </a:prstGeom>
          <a:noFill/>
          <a:ln w="9525">
            <a:noFill/>
            <a:miter lim="800000"/>
            <a:headEnd/>
            <a:tailEnd/>
          </a:ln>
        </p:spPr>
        <p:txBody>
          <a:bodyPr wrap="none">
            <a:spAutoFit/>
          </a:bodyPr>
          <a:lstStyle/>
          <a:p>
            <a:r>
              <a:rPr lang="en-US" altLang="ja-JP" sz="1600" dirty="0" smtClean="0">
                <a:solidFill>
                  <a:srgbClr val="FF0000"/>
                </a:solidFill>
                <a:latin typeface="HG創英角ﾎﾟｯﾌﾟ体" pitchFamily="49" charset="-128"/>
                <a:ea typeface="HG創英角ﾎﾟｯﾌﾟ体" pitchFamily="49" charset="-128"/>
              </a:rPr>
              <a:t>Escape tower</a:t>
            </a:r>
            <a:endParaRPr lang="ja-JP" altLang="en-US" sz="1600" dirty="0">
              <a:solidFill>
                <a:srgbClr val="FF0000"/>
              </a:solidFill>
              <a:latin typeface="HG創英角ﾎﾟｯﾌﾟ体" pitchFamily="49" charset="-128"/>
              <a:ea typeface="HG創英角ﾎﾟｯﾌﾟ体" pitchFamily="49" charset="-128"/>
            </a:endParaRPr>
          </a:p>
        </p:txBody>
      </p:sp>
      <p:cxnSp>
        <p:nvCxnSpPr>
          <p:cNvPr id="138" name="直線矢印コネクタ 137"/>
          <p:cNvCxnSpPr>
            <a:stCxn id="136" idx="0"/>
            <a:endCxn id="75" idx="3"/>
          </p:cNvCxnSpPr>
          <p:nvPr/>
        </p:nvCxnSpPr>
        <p:spPr>
          <a:xfrm flipV="1">
            <a:off x="5855950" y="4583829"/>
            <a:ext cx="298071" cy="14131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フリーフォーム 50"/>
          <p:cNvSpPr/>
          <p:nvPr/>
        </p:nvSpPr>
        <p:spPr>
          <a:xfrm flipH="1" flipV="1">
            <a:off x="2627784" y="2876940"/>
            <a:ext cx="5264500" cy="2568284"/>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028836 w 6180964"/>
              <a:gd name="connsiteY12" fmla="*/ 1944216 h 5718946"/>
              <a:gd name="connsiteX13" fmla="*/ 5028836 w 6180964"/>
              <a:gd name="connsiteY13" fmla="*/ 1656184 h 5718946"/>
              <a:gd name="connsiteX14" fmla="*/ 5244860 w 6180964"/>
              <a:gd name="connsiteY14" fmla="*/ 1224136 h 5718946"/>
              <a:gd name="connsiteX15" fmla="*/ 5748916 w 6180964"/>
              <a:gd name="connsiteY15" fmla="*/ 648072 h 5718946"/>
              <a:gd name="connsiteX16" fmla="*/ 6180964 w 6180964"/>
              <a:gd name="connsiteY16" fmla="*/ 288032 h 5718946"/>
              <a:gd name="connsiteX17" fmla="*/ 6180964 w 6180964"/>
              <a:gd name="connsiteY17"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028836 w 6180964"/>
              <a:gd name="connsiteY13" fmla="*/ 1944216 h 5718946"/>
              <a:gd name="connsiteX14" fmla="*/ 5028836 w 6180964"/>
              <a:gd name="connsiteY14" fmla="*/ 1656184 h 5718946"/>
              <a:gd name="connsiteX15" fmla="*/ 5244860 w 6180964"/>
              <a:gd name="connsiteY15" fmla="*/ 1224136 h 5718946"/>
              <a:gd name="connsiteX16" fmla="*/ 5748916 w 6180964"/>
              <a:gd name="connsiteY16" fmla="*/ 648072 h 5718946"/>
              <a:gd name="connsiteX17" fmla="*/ 6180964 w 6180964"/>
              <a:gd name="connsiteY17" fmla="*/ 288032 h 5718946"/>
              <a:gd name="connsiteX18" fmla="*/ 6180964 w 6180964"/>
              <a:gd name="connsiteY18"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028836 w 6180964"/>
              <a:gd name="connsiteY14" fmla="*/ 1944216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5365168 w 6180964"/>
              <a:gd name="connsiteY18" fmla="*/ 719106 h 5718946"/>
              <a:gd name="connsiteX19" fmla="*/ 6180964 w 6180964"/>
              <a:gd name="connsiteY19" fmla="*/ 0 h 5718946"/>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293160 w 5653200"/>
              <a:gd name="connsiteY18"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293160 w 5653200"/>
              <a:gd name="connsiteY17" fmla="*/ 0 h 5791928"/>
              <a:gd name="connsiteX0" fmla="*/ 0 w 5581192"/>
              <a:gd name="connsiteY0" fmla="*/ 5791928 h 5791928"/>
              <a:gd name="connsiteX1" fmla="*/ 564340 w 5581192"/>
              <a:gd name="connsiteY1" fmla="*/ 5473582 h 5791928"/>
              <a:gd name="connsiteX2" fmla="*/ 1692760 w 5581192"/>
              <a:gd name="connsiteY2" fmla="*/ 4824536 h 5791928"/>
              <a:gd name="connsiteX3" fmla="*/ 2268824 w 5581192"/>
              <a:gd name="connsiteY3" fmla="*/ 4464496 h 5791928"/>
              <a:gd name="connsiteX4" fmla="*/ 2556856 w 5581192"/>
              <a:gd name="connsiteY4" fmla="*/ 4320480 h 5791928"/>
              <a:gd name="connsiteX5" fmla="*/ 2772880 w 5581192"/>
              <a:gd name="connsiteY5" fmla="*/ 4176464 h 5791928"/>
              <a:gd name="connsiteX6" fmla="*/ 3060912 w 5581192"/>
              <a:gd name="connsiteY6" fmla="*/ 4032448 h 5791928"/>
              <a:gd name="connsiteX7" fmla="*/ 3708984 w 5581192"/>
              <a:gd name="connsiteY7" fmla="*/ 3960440 h 5791928"/>
              <a:gd name="connsiteX8" fmla="*/ 4141032 w 5581192"/>
              <a:gd name="connsiteY8" fmla="*/ 3888432 h 5791928"/>
              <a:gd name="connsiteX9" fmla="*/ 4573080 w 5581192"/>
              <a:gd name="connsiteY9" fmla="*/ 3528392 h 5791928"/>
              <a:gd name="connsiteX10" fmla="*/ 4933120 w 5581192"/>
              <a:gd name="connsiteY10" fmla="*/ 3384376 h 5791928"/>
              <a:gd name="connsiteX11" fmla="*/ 5293160 w 5581192"/>
              <a:gd name="connsiteY11" fmla="*/ 3240360 h 5791928"/>
              <a:gd name="connsiteX12" fmla="*/ 5365168 w 5581192"/>
              <a:gd name="connsiteY12" fmla="*/ 3096344 h 5791928"/>
              <a:gd name="connsiteX13" fmla="*/ 5365168 w 5581192"/>
              <a:gd name="connsiteY13" fmla="*/ 2808312 h 5791928"/>
              <a:gd name="connsiteX14" fmla="*/ 5509184 w 5581192"/>
              <a:gd name="connsiteY14" fmla="*/ 2520280 h 5791928"/>
              <a:gd name="connsiteX15" fmla="*/ 5581192 w 5581192"/>
              <a:gd name="connsiteY15" fmla="*/ 2376264 h 5791928"/>
              <a:gd name="connsiteX16" fmla="*/ 5293160 w 5581192"/>
              <a:gd name="connsiteY16" fmla="*/ 0 h 5791928"/>
              <a:gd name="connsiteX0" fmla="*/ 0 w 5509184"/>
              <a:gd name="connsiteY0" fmla="*/ 5791928 h 5791928"/>
              <a:gd name="connsiteX1" fmla="*/ 564340 w 5509184"/>
              <a:gd name="connsiteY1" fmla="*/ 5473582 h 5791928"/>
              <a:gd name="connsiteX2" fmla="*/ 1692760 w 5509184"/>
              <a:gd name="connsiteY2" fmla="*/ 4824536 h 5791928"/>
              <a:gd name="connsiteX3" fmla="*/ 2268824 w 5509184"/>
              <a:gd name="connsiteY3" fmla="*/ 4464496 h 5791928"/>
              <a:gd name="connsiteX4" fmla="*/ 2556856 w 5509184"/>
              <a:gd name="connsiteY4" fmla="*/ 4320480 h 5791928"/>
              <a:gd name="connsiteX5" fmla="*/ 2772880 w 5509184"/>
              <a:gd name="connsiteY5" fmla="*/ 4176464 h 5791928"/>
              <a:gd name="connsiteX6" fmla="*/ 3060912 w 5509184"/>
              <a:gd name="connsiteY6" fmla="*/ 4032448 h 5791928"/>
              <a:gd name="connsiteX7" fmla="*/ 3708984 w 5509184"/>
              <a:gd name="connsiteY7" fmla="*/ 3960440 h 5791928"/>
              <a:gd name="connsiteX8" fmla="*/ 4141032 w 5509184"/>
              <a:gd name="connsiteY8" fmla="*/ 3888432 h 5791928"/>
              <a:gd name="connsiteX9" fmla="*/ 4573080 w 5509184"/>
              <a:gd name="connsiteY9" fmla="*/ 3528392 h 5791928"/>
              <a:gd name="connsiteX10" fmla="*/ 4933120 w 5509184"/>
              <a:gd name="connsiteY10" fmla="*/ 3384376 h 5791928"/>
              <a:gd name="connsiteX11" fmla="*/ 5293160 w 5509184"/>
              <a:gd name="connsiteY11" fmla="*/ 3240360 h 5791928"/>
              <a:gd name="connsiteX12" fmla="*/ 5365168 w 5509184"/>
              <a:gd name="connsiteY12" fmla="*/ 3096344 h 5791928"/>
              <a:gd name="connsiteX13" fmla="*/ 5365168 w 5509184"/>
              <a:gd name="connsiteY13" fmla="*/ 2808312 h 5791928"/>
              <a:gd name="connsiteX14" fmla="*/ 5509184 w 5509184"/>
              <a:gd name="connsiteY14" fmla="*/ 2520280 h 5791928"/>
              <a:gd name="connsiteX15" fmla="*/ 5293160 w 5509184"/>
              <a:gd name="connsiteY15" fmla="*/ 0 h 5791928"/>
              <a:gd name="connsiteX0" fmla="*/ 0 w 5365168"/>
              <a:gd name="connsiteY0" fmla="*/ 5791928 h 5791928"/>
              <a:gd name="connsiteX1" fmla="*/ 564340 w 5365168"/>
              <a:gd name="connsiteY1" fmla="*/ 5473582 h 5791928"/>
              <a:gd name="connsiteX2" fmla="*/ 1692760 w 5365168"/>
              <a:gd name="connsiteY2" fmla="*/ 4824536 h 5791928"/>
              <a:gd name="connsiteX3" fmla="*/ 2268824 w 5365168"/>
              <a:gd name="connsiteY3" fmla="*/ 4464496 h 5791928"/>
              <a:gd name="connsiteX4" fmla="*/ 2556856 w 5365168"/>
              <a:gd name="connsiteY4" fmla="*/ 4320480 h 5791928"/>
              <a:gd name="connsiteX5" fmla="*/ 2772880 w 5365168"/>
              <a:gd name="connsiteY5" fmla="*/ 4176464 h 5791928"/>
              <a:gd name="connsiteX6" fmla="*/ 3060912 w 5365168"/>
              <a:gd name="connsiteY6" fmla="*/ 4032448 h 5791928"/>
              <a:gd name="connsiteX7" fmla="*/ 3708984 w 5365168"/>
              <a:gd name="connsiteY7" fmla="*/ 3960440 h 5791928"/>
              <a:gd name="connsiteX8" fmla="*/ 4141032 w 5365168"/>
              <a:gd name="connsiteY8" fmla="*/ 3888432 h 5791928"/>
              <a:gd name="connsiteX9" fmla="*/ 4573080 w 5365168"/>
              <a:gd name="connsiteY9" fmla="*/ 3528392 h 5791928"/>
              <a:gd name="connsiteX10" fmla="*/ 4933120 w 5365168"/>
              <a:gd name="connsiteY10" fmla="*/ 3384376 h 5791928"/>
              <a:gd name="connsiteX11" fmla="*/ 5293160 w 5365168"/>
              <a:gd name="connsiteY11" fmla="*/ 3240360 h 5791928"/>
              <a:gd name="connsiteX12" fmla="*/ 5365168 w 5365168"/>
              <a:gd name="connsiteY12" fmla="*/ 3096344 h 5791928"/>
              <a:gd name="connsiteX13" fmla="*/ 5365168 w 5365168"/>
              <a:gd name="connsiteY13" fmla="*/ 2808312 h 5791928"/>
              <a:gd name="connsiteX14" fmla="*/ 5293160 w 5365168"/>
              <a:gd name="connsiteY14" fmla="*/ 0 h 5791928"/>
              <a:gd name="connsiteX0" fmla="*/ 0 w 5365168"/>
              <a:gd name="connsiteY0" fmla="*/ 5791928 h 5791928"/>
              <a:gd name="connsiteX1" fmla="*/ 564340 w 5365168"/>
              <a:gd name="connsiteY1" fmla="*/ 5473582 h 5791928"/>
              <a:gd name="connsiteX2" fmla="*/ 1692760 w 5365168"/>
              <a:gd name="connsiteY2" fmla="*/ 4824536 h 5791928"/>
              <a:gd name="connsiteX3" fmla="*/ 2268824 w 5365168"/>
              <a:gd name="connsiteY3" fmla="*/ 4464496 h 5791928"/>
              <a:gd name="connsiteX4" fmla="*/ 2556856 w 5365168"/>
              <a:gd name="connsiteY4" fmla="*/ 4320480 h 5791928"/>
              <a:gd name="connsiteX5" fmla="*/ 2772880 w 5365168"/>
              <a:gd name="connsiteY5" fmla="*/ 4176464 h 5791928"/>
              <a:gd name="connsiteX6" fmla="*/ 3060912 w 5365168"/>
              <a:gd name="connsiteY6" fmla="*/ 4032448 h 5791928"/>
              <a:gd name="connsiteX7" fmla="*/ 3708984 w 5365168"/>
              <a:gd name="connsiteY7" fmla="*/ 3960440 h 5791928"/>
              <a:gd name="connsiteX8" fmla="*/ 4141032 w 5365168"/>
              <a:gd name="connsiteY8" fmla="*/ 3888432 h 5791928"/>
              <a:gd name="connsiteX9" fmla="*/ 4573080 w 5365168"/>
              <a:gd name="connsiteY9" fmla="*/ 3528392 h 5791928"/>
              <a:gd name="connsiteX10" fmla="*/ 4933120 w 5365168"/>
              <a:gd name="connsiteY10" fmla="*/ 3384376 h 5791928"/>
              <a:gd name="connsiteX11" fmla="*/ 5293160 w 5365168"/>
              <a:gd name="connsiteY11" fmla="*/ 3240360 h 5791928"/>
              <a:gd name="connsiteX12" fmla="*/ 5365168 w 5365168"/>
              <a:gd name="connsiteY12" fmla="*/ 3096344 h 5791928"/>
              <a:gd name="connsiteX13" fmla="*/ 5293160 w 5365168"/>
              <a:gd name="connsiteY13"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4933120 w 5293160"/>
              <a:gd name="connsiteY10" fmla="*/ 3384376 h 5791928"/>
              <a:gd name="connsiteX11" fmla="*/ 5293160 w 5293160"/>
              <a:gd name="connsiteY11" fmla="*/ 3240360 h 5791928"/>
              <a:gd name="connsiteX12" fmla="*/ 5293160 w 5293160"/>
              <a:gd name="connsiteY12"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4933120 w 5293160"/>
              <a:gd name="connsiteY10" fmla="*/ 3384376 h 5791928"/>
              <a:gd name="connsiteX11" fmla="*/ 5293160 w 5293160"/>
              <a:gd name="connsiteY11"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5293160 w 5293160"/>
              <a:gd name="connsiteY10"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5293160 w 5293160"/>
              <a:gd name="connsiteY9"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5293160 w 5293160"/>
              <a:gd name="connsiteY8"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5293160 w 5293160"/>
              <a:gd name="connsiteY7"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5293160 w 5293160"/>
              <a:gd name="connsiteY6"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5293160 w 5293160"/>
              <a:gd name="connsiteY5"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5293160 w 5293160"/>
              <a:gd name="connsiteY4"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5293160 w 5293160"/>
              <a:gd name="connsiteY3" fmla="*/ 0 h 5791928"/>
              <a:gd name="connsiteX0" fmla="*/ 1368152 w 3060912"/>
              <a:gd name="connsiteY0" fmla="*/ 2636912 h 2636912"/>
              <a:gd name="connsiteX1" fmla="*/ 1932492 w 3060912"/>
              <a:gd name="connsiteY1" fmla="*/ 2318566 h 2636912"/>
              <a:gd name="connsiteX2" fmla="*/ 3060912 w 3060912"/>
              <a:gd name="connsiteY2" fmla="*/ 1669520 h 2636912"/>
              <a:gd name="connsiteX3" fmla="*/ 0 w 3060912"/>
              <a:gd name="connsiteY3" fmla="*/ 0 h 2636912"/>
              <a:gd name="connsiteX0" fmla="*/ 1368152 w 1932492"/>
              <a:gd name="connsiteY0" fmla="*/ 2636912 h 2636912"/>
              <a:gd name="connsiteX1" fmla="*/ 1932492 w 1932492"/>
              <a:gd name="connsiteY1" fmla="*/ 2318566 h 2636912"/>
              <a:gd name="connsiteX2" fmla="*/ 576064 w 1932492"/>
              <a:gd name="connsiteY2" fmla="*/ 792088 h 2636912"/>
              <a:gd name="connsiteX3" fmla="*/ 0 w 1932492"/>
              <a:gd name="connsiteY3" fmla="*/ 0 h 2636912"/>
              <a:gd name="connsiteX0" fmla="*/ 1368152 w 1368152"/>
              <a:gd name="connsiteY0" fmla="*/ 2636912 h 2636912"/>
              <a:gd name="connsiteX1" fmla="*/ 792088 w 1368152"/>
              <a:gd name="connsiteY1" fmla="*/ 1224136 h 2636912"/>
              <a:gd name="connsiteX2" fmla="*/ 576064 w 1368152"/>
              <a:gd name="connsiteY2" fmla="*/ 792088 h 2636912"/>
              <a:gd name="connsiteX3" fmla="*/ 0 w 1368152"/>
              <a:gd name="connsiteY3" fmla="*/ 0 h 2636912"/>
              <a:gd name="connsiteX0" fmla="*/ 1008112 w 1008112"/>
              <a:gd name="connsiteY0" fmla="*/ 1800200 h 1800200"/>
              <a:gd name="connsiteX1" fmla="*/ 792088 w 1008112"/>
              <a:gd name="connsiteY1" fmla="*/ 1224136 h 1800200"/>
              <a:gd name="connsiteX2" fmla="*/ 576064 w 1008112"/>
              <a:gd name="connsiteY2" fmla="*/ 792088 h 1800200"/>
              <a:gd name="connsiteX3" fmla="*/ 0 w 1008112"/>
              <a:gd name="connsiteY3" fmla="*/ 0 h 1800200"/>
              <a:gd name="connsiteX0" fmla="*/ 360040 w 792088"/>
              <a:gd name="connsiteY0" fmla="*/ 1008112 h 1224136"/>
              <a:gd name="connsiteX1" fmla="*/ 792088 w 792088"/>
              <a:gd name="connsiteY1" fmla="*/ 1224136 h 1224136"/>
              <a:gd name="connsiteX2" fmla="*/ 576064 w 792088"/>
              <a:gd name="connsiteY2" fmla="*/ 792088 h 1224136"/>
              <a:gd name="connsiteX3" fmla="*/ 0 w 792088"/>
              <a:gd name="connsiteY3" fmla="*/ 0 h 1224136"/>
              <a:gd name="connsiteX0" fmla="*/ 360040 w 576064"/>
              <a:gd name="connsiteY0" fmla="*/ 1008112 h 1008112"/>
              <a:gd name="connsiteX1" fmla="*/ 288032 w 576064"/>
              <a:gd name="connsiteY1" fmla="*/ 648072 h 1008112"/>
              <a:gd name="connsiteX2" fmla="*/ 576064 w 576064"/>
              <a:gd name="connsiteY2" fmla="*/ 792088 h 1008112"/>
              <a:gd name="connsiteX3" fmla="*/ 0 w 576064"/>
              <a:gd name="connsiteY3" fmla="*/ 0 h 1008112"/>
              <a:gd name="connsiteX0" fmla="*/ 360040 w 360040"/>
              <a:gd name="connsiteY0" fmla="*/ 1008112 h 1008112"/>
              <a:gd name="connsiteX1" fmla="*/ 288032 w 360040"/>
              <a:gd name="connsiteY1" fmla="*/ 648072 h 1008112"/>
              <a:gd name="connsiteX2" fmla="*/ 0 w 360040"/>
              <a:gd name="connsiteY2" fmla="*/ 0 h 1008112"/>
              <a:gd name="connsiteX0" fmla="*/ 219042 w 219042"/>
              <a:gd name="connsiteY0" fmla="*/ 927050 h 927050"/>
              <a:gd name="connsiteX1" fmla="*/ 147034 w 219042"/>
              <a:gd name="connsiteY1" fmla="*/ 567010 h 927050"/>
              <a:gd name="connsiteX2" fmla="*/ 0 w 219042"/>
              <a:gd name="connsiteY2" fmla="*/ 0 h 927050"/>
              <a:gd name="connsiteX0" fmla="*/ 219042 w 219042"/>
              <a:gd name="connsiteY0" fmla="*/ 927050 h 927050"/>
              <a:gd name="connsiteX1" fmla="*/ 219042 w 219042"/>
              <a:gd name="connsiteY1" fmla="*/ 470988 h 927050"/>
              <a:gd name="connsiteX2" fmla="*/ 147034 w 219042"/>
              <a:gd name="connsiteY2" fmla="*/ 567010 h 927050"/>
              <a:gd name="connsiteX3" fmla="*/ 0 w 219042"/>
              <a:gd name="connsiteY3" fmla="*/ 0 h 927050"/>
              <a:gd name="connsiteX0" fmla="*/ 219042 w 219042"/>
              <a:gd name="connsiteY0" fmla="*/ 927050 h 927050"/>
              <a:gd name="connsiteX1" fmla="*/ 219042 w 219042"/>
              <a:gd name="connsiteY1" fmla="*/ 470988 h 927050"/>
              <a:gd name="connsiteX2" fmla="*/ 80950 w 219042"/>
              <a:gd name="connsiteY2" fmla="*/ 549486 h 927050"/>
              <a:gd name="connsiteX3" fmla="*/ 0 w 219042"/>
              <a:gd name="connsiteY3" fmla="*/ 0 h 927050"/>
              <a:gd name="connsiteX0" fmla="*/ 219042 w 219042"/>
              <a:gd name="connsiteY0" fmla="*/ 927050 h 927050"/>
              <a:gd name="connsiteX1" fmla="*/ 219042 w 219042"/>
              <a:gd name="connsiteY1" fmla="*/ 470988 h 927050"/>
              <a:gd name="connsiteX2" fmla="*/ 52380 w 219042"/>
              <a:gd name="connsiteY2" fmla="*/ 588735 h 927050"/>
              <a:gd name="connsiteX3" fmla="*/ 0 w 219042"/>
              <a:gd name="connsiteY3" fmla="*/ 0 h 927050"/>
              <a:gd name="connsiteX0" fmla="*/ 219042 w 219042"/>
              <a:gd name="connsiteY0" fmla="*/ 927050 h 927050"/>
              <a:gd name="connsiteX1" fmla="*/ 219042 w 219042"/>
              <a:gd name="connsiteY1" fmla="*/ 470988 h 927050"/>
              <a:gd name="connsiteX2" fmla="*/ 52380 w 219042"/>
              <a:gd name="connsiteY2" fmla="*/ 588735 h 927050"/>
              <a:gd name="connsiteX3" fmla="*/ 4762 w 219042"/>
              <a:gd name="connsiteY3" fmla="*/ 156996 h 927050"/>
              <a:gd name="connsiteX4" fmla="*/ 0 w 219042"/>
              <a:gd name="connsiteY4" fmla="*/ 0 h 927050"/>
              <a:gd name="connsiteX0" fmla="*/ 214280 w 214280"/>
              <a:gd name="connsiteY0" fmla="*/ 887801 h 887801"/>
              <a:gd name="connsiteX1" fmla="*/ 214280 w 214280"/>
              <a:gd name="connsiteY1" fmla="*/ 431739 h 887801"/>
              <a:gd name="connsiteX2" fmla="*/ 47618 w 214280"/>
              <a:gd name="connsiteY2" fmla="*/ 549486 h 887801"/>
              <a:gd name="connsiteX3" fmla="*/ 0 w 214280"/>
              <a:gd name="connsiteY3" fmla="*/ 117747 h 887801"/>
              <a:gd name="connsiteX4" fmla="*/ 0 w 214280"/>
              <a:gd name="connsiteY4" fmla="*/ 0 h 887801"/>
              <a:gd name="connsiteX0" fmla="*/ 214280 w 214280"/>
              <a:gd name="connsiteY0" fmla="*/ 887801 h 887801"/>
              <a:gd name="connsiteX1" fmla="*/ 208802 w 214280"/>
              <a:gd name="connsiteY1" fmla="*/ 619901 h 887801"/>
              <a:gd name="connsiteX2" fmla="*/ 47618 w 214280"/>
              <a:gd name="connsiteY2" fmla="*/ 549486 h 887801"/>
              <a:gd name="connsiteX3" fmla="*/ 0 w 214280"/>
              <a:gd name="connsiteY3" fmla="*/ 117747 h 887801"/>
              <a:gd name="connsiteX4" fmla="*/ 0 w 214280"/>
              <a:gd name="connsiteY4" fmla="*/ 0 h 887801"/>
              <a:gd name="connsiteX0" fmla="*/ 214280 w 214280"/>
              <a:gd name="connsiteY0" fmla="*/ 887801 h 887801"/>
              <a:gd name="connsiteX1" fmla="*/ 214280 w 214280"/>
              <a:gd name="connsiteY1" fmla="*/ 753851 h 887801"/>
              <a:gd name="connsiteX2" fmla="*/ 47618 w 214280"/>
              <a:gd name="connsiteY2" fmla="*/ 549486 h 887801"/>
              <a:gd name="connsiteX3" fmla="*/ 0 w 214280"/>
              <a:gd name="connsiteY3" fmla="*/ 117747 h 887801"/>
              <a:gd name="connsiteX4" fmla="*/ 0 w 214280"/>
              <a:gd name="connsiteY4" fmla="*/ 0 h 887801"/>
              <a:gd name="connsiteX0" fmla="*/ 214280 w 214280"/>
              <a:gd name="connsiteY0" fmla="*/ 887801 h 887801"/>
              <a:gd name="connsiteX1" fmla="*/ 214280 w 214280"/>
              <a:gd name="connsiteY1" fmla="*/ 753851 h 887801"/>
              <a:gd name="connsiteX2" fmla="*/ 175934 w 214280"/>
              <a:gd name="connsiteY2" fmla="*/ 753851 h 887801"/>
              <a:gd name="connsiteX3" fmla="*/ 47618 w 214280"/>
              <a:gd name="connsiteY3" fmla="*/ 549486 h 887801"/>
              <a:gd name="connsiteX4" fmla="*/ 0 w 214280"/>
              <a:gd name="connsiteY4" fmla="*/ 117747 h 887801"/>
              <a:gd name="connsiteX5" fmla="*/ 0 w 214280"/>
              <a:gd name="connsiteY5" fmla="*/ 0 h 887801"/>
              <a:gd name="connsiteX0" fmla="*/ 214280 w 214280"/>
              <a:gd name="connsiteY0" fmla="*/ 887801 h 887801"/>
              <a:gd name="connsiteX1" fmla="*/ 214280 w 214280"/>
              <a:gd name="connsiteY1" fmla="*/ 664551 h 887801"/>
              <a:gd name="connsiteX2" fmla="*/ 175934 w 214280"/>
              <a:gd name="connsiteY2" fmla="*/ 753851 h 887801"/>
              <a:gd name="connsiteX3" fmla="*/ 47618 w 214280"/>
              <a:gd name="connsiteY3" fmla="*/ 549486 h 887801"/>
              <a:gd name="connsiteX4" fmla="*/ 0 w 214280"/>
              <a:gd name="connsiteY4" fmla="*/ 117747 h 887801"/>
              <a:gd name="connsiteX5" fmla="*/ 0 w 214280"/>
              <a:gd name="connsiteY5" fmla="*/ 0 h 887801"/>
              <a:gd name="connsiteX0" fmla="*/ 214280 w 214280"/>
              <a:gd name="connsiteY0" fmla="*/ 887801 h 887801"/>
              <a:gd name="connsiteX1" fmla="*/ 214280 w 214280"/>
              <a:gd name="connsiteY1" fmla="*/ 664551 h 887801"/>
              <a:gd name="connsiteX2" fmla="*/ 175934 w 214280"/>
              <a:gd name="connsiteY2" fmla="*/ 664551 h 887801"/>
              <a:gd name="connsiteX3" fmla="*/ 47618 w 214280"/>
              <a:gd name="connsiteY3" fmla="*/ 549486 h 887801"/>
              <a:gd name="connsiteX4" fmla="*/ 0 w 214280"/>
              <a:gd name="connsiteY4" fmla="*/ 117747 h 887801"/>
              <a:gd name="connsiteX5" fmla="*/ 0 w 214280"/>
              <a:gd name="connsiteY5" fmla="*/ 0 h 887801"/>
              <a:gd name="connsiteX0" fmla="*/ 214280 w 214280"/>
              <a:gd name="connsiteY0" fmla="*/ 887801 h 887801"/>
              <a:gd name="connsiteX1" fmla="*/ 214280 w 214280"/>
              <a:gd name="connsiteY1" fmla="*/ 664551 h 887801"/>
              <a:gd name="connsiteX2" fmla="*/ 175934 w 214280"/>
              <a:gd name="connsiteY2" fmla="*/ 664551 h 887801"/>
              <a:gd name="connsiteX3" fmla="*/ 110198 w 214280"/>
              <a:gd name="connsiteY3" fmla="*/ 753851 h 887801"/>
              <a:gd name="connsiteX4" fmla="*/ 47618 w 214280"/>
              <a:gd name="connsiteY4" fmla="*/ 549486 h 887801"/>
              <a:gd name="connsiteX5" fmla="*/ 0 w 214280"/>
              <a:gd name="connsiteY5" fmla="*/ 117747 h 887801"/>
              <a:gd name="connsiteX6" fmla="*/ 0 w 214280"/>
              <a:gd name="connsiteY6" fmla="*/ 0 h 887801"/>
              <a:gd name="connsiteX0" fmla="*/ 214280 w 214846"/>
              <a:gd name="connsiteY0" fmla="*/ 887801 h 887801"/>
              <a:gd name="connsiteX1" fmla="*/ 214846 w 214846"/>
              <a:gd name="connsiteY1" fmla="*/ 592833 h 887801"/>
              <a:gd name="connsiteX2" fmla="*/ 175934 w 214846"/>
              <a:gd name="connsiteY2" fmla="*/ 664551 h 887801"/>
              <a:gd name="connsiteX3" fmla="*/ 110198 w 214846"/>
              <a:gd name="connsiteY3" fmla="*/ 753851 h 887801"/>
              <a:gd name="connsiteX4" fmla="*/ 47618 w 214846"/>
              <a:gd name="connsiteY4" fmla="*/ 549486 h 887801"/>
              <a:gd name="connsiteX5" fmla="*/ 0 w 214846"/>
              <a:gd name="connsiteY5" fmla="*/ 117747 h 887801"/>
              <a:gd name="connsiteX6" fmla="*/ 0 w 214846"/>
              <a:gd name="connsiteY6" fmla="*/ 0 h 887801"/>
              <a:gd name="connsiteX0" fmla="*/ 214280 w 214846"/>
              <a:gd name="connsiteY0" fmla="*/ 887801 h 887801"/>
              <a:gd name="connsiteX1" fmla="*/ 214846 w 214846"/>
              <a:gd name="connsiteY1" fmla="*/ 592833 h 887801"/>
              <a:gd name="connsiteX2" fmla="*/ 171021 w 214846"/>
              <a:gd name="connsiteY2" fmla="*/ 637483 h 887801"/>
              <a:gd name="connsiteX3" fmla="*/ 110198 w 214846"/>
              <a:gd name="connsiteY3" fmla="*/ 753851 h 887801"/>
              <a:gd name="connsiteX4" fmla="*/ 47618 w 214846"/>
              <a:gd name="connsiteY4" fmla="*/ 549486 h 887801"/>
              <a:gd name="connsiteX5" fmla="*/ 0 w 214846"/>
              <a:gd name="connsiteY5" fmla="*/ 117747 h 887801"/>
              <a:gd name="connsiteX6" fmla="*/ 0 w 214846"/>
              <a:gd name="connsiteY6" fmla="*/ 0 h 887801"/>
              <a:gd name="connsiteX0" fmla="*/ 214280 w 214846"/>
              <a:gd name="connsiteY0" fmla="*/ 887801 h 887801"/>
              <a:gd name="connsiteX1" fmla="*/ 214846 w 214846"/>
              <a:gd name="connsiteY1" fmla="*/ 592833 h 887801"/>
              <a:gd name="connsiteX2" fmla="*/ 171021 w 214846"/>
              <a:gd name="connsiteY2" fmla="*/ 637483 h 887801"/>
              <a:gd name="connsiteX3" fmla="*/ 105285 w 214846"/>
              <a:gd name="connsiteY3" fmla="*/ 682133 h 887801"/>
              <a:gd name="connsiteX4" fmla="*/ 47618 w 214846"/>
              <a:gd name="connsiteY4" fmla="*/ 549486 h 887801"/>
              <a:gd name="connsiteX5" fmla="*/ 0 w 214846"/>
              <a:gd name="connsiteY5" fmla="*/ 117747 h 887801"/>
              <a:gd name="connsiteX6" fmla="*/ 0 w 214846"/>
              <a:gd name="connsiteY6" fmla="*/ 0 h 887801"/>
              <a:gd name="connsiteX0" fmla="*/ 214280 w 214846"/>
              <a:gd name="connsiteY0" fmla="*/ 887801 h 887801"/>
              <a:gd name="connsiteX1" fmla="*/ 214846 w 214846"/>
              <a:gd name="connsiteY1" fmla="*/ 592833 h 887801"/>
              <a:gd name="connsiteX2" fmla="*/ 171021 w 214846"/>
              <a:gd name="connsiteY2" fmla="*/ 637483 h 887801"/>
              <a:gd name="connsiteX3" fmla="*/ 105285 w 214846"/>
              <a:gd name="connsiteY3" fmla="*/ 682133 h 887801"/>
              <a:gd name="connsiteX4" fmla="*/ 6681 w 214846"/>
              <a:gd name="connsiteY4" fmla="*/ 771433 h 887801"/>
              <a:gd name="connsiteX5" fmla="*/ 0 w 214846"/>
              <a:gd name="connsiteY5" fmla="*/ 117747 h 887801"/>
              <a:gd name="connsiteX6" fmla="*/ 0 w 214846"/>
              <a:gd name="connsiteY6" fmla="*/ 0 h 887801"/>
              <a:gd name="connsiteX0" fmla="*/ 224472 w 225038"/>
              <a:gd name="connsiteY0" fmla="*/ 887801 h 887801"/>
              <a:gd name="connsiteX1" fmla="*/ 225038 w 225038"/>
              <a:gd name="connsiteY1" fmla="*/ 592833 h 887801"/>
              <a:gd name="connsiteX2" fmla="*/ 181213 w 225038"/>
              <a:gd name="connsiteY2" fmla="*/ 637483 h 887801"/>
              <a:gd name="connsiteX3" fmla="*/ 115477 w 225038"/>
              <a:gd name="connsiteY3" fmla="*/ 682133 h 887801"/>
              <a:gd name="connsiteX4" fmla="*/ 16873 w 225038"/>
              <a:gd name="connsiteY4" fmla="*/ 771433 h 887801"/>
              <a:gd name="connsiteX5" fmla="*/ 439 w 225038"/>
              <a:gd name="connsiteY5" fmla="*/ 280283 h 887801"/>
              <a:gd name="connsiteX6" fmla="*/ 10192 w 225038"/>
              <a:gd name="connsiteY6" fmla="*/ 117747 h 887801"/>
              <a:gd name="connsiteX7" fmla="*/ 10192 w 225038"/>
              <a:gd name="connsiteY7" fmla="*/ 0 h 887801"/>
              <a:gd name="connsiteX0" fmla="*/ 234989 w 235555"/>
              <a:gd name="connsiteY0" fmla="*/ 887801 h 887801"/>
              <a:gd name="connsiteX1" fmla="*/ 235555 w 235555"/>
              <a:gd name="connsiteY1" fmla="*/ 592833 h 887801"/>
              <a:gd name="connsiteX2" fmla="*/ 191730 w 235555"/>
              <a:gd name="connsiteY2" fmla="*/ 637483 h 887801"/>
              <a:gd name="connsiteX3" fmla="*/ 125994 w 235555"/>
              <a:gd name="connsiteY3" fmla="*/ 682133 h 887801"/>
              <a:gd name="connsiteX4" fmla="*/ 27390 w 235555"/>
              <a:gd name="connsiteY4" fmla="*/ 771433 h 887801"/>
              <a:gd name="connsiteX5" fmla="*/ 10956 w 235555"/>
              <a:gd name="connsiteY5" fmla="*/ 280283 h 887801"/>
              <a:gd name="connsiteX6" fmla="*/ 0 w 235555"/>
              <a:gd name="connsiteY6" fmla="*/ 101683 h 887801"/>
              <a:gd name="connsiteX7" fmla="*/ 20709 w 235555"/>
              <a:gd name="connsiteY7" fmla="*/ 0 h 887801"/>
              <a:gd name="connsiteX0" fmla="*/ 240467 w 241033"/>
              <a:gd name="connsiteY0" fmla="*/ 920068 h 920068"/>
              <a:gd name="connsiteX1" fmla="*/ 241033 w 241033"/>
              <a:gd name="connsiteY1" fmla="*/ 625100 h 920068"/>
              <a:gd name="connsiteX2" fmla="*/ 197208 w 241033"/>
              <a:gd name="connsiteY2" fmla="*/ 669750 h 920068"/>
              <a:gd name="connsiteX3" fmla="*/ 131472 w 241033"/>
              <a:gd name="connsiteY3" fmla="*/ 714400 h 920068"/>
              <a:gd name="connsiteX4" fmla="*/ 32868 w 241033"/>
              <a:gd name="connsiteY4" fmla="*/ 803700 h 920068"/>
              <a:gd name="connsiteX5" fmla="*/ 16434 w 241033"/>
              <a:gd name="connsiteY5" fmla="*/ 312550 h 920068"/>
              <a:gd name="connsiteX6" fmla="*/ 5478 w 241033"/>
              <a:gd name="connsiteY6" fmla="*/ 133950 h 920068"/>
              <a:gd name="connsiteX7" fmla="*/ 0 w 241033"/>
              <a:gd name="connsiteY7" fmla="*/ 0 h 920068"/>
              <a:gd name="connsiteX0" fmla="*/ 237165 w 237731"/>
              <a:gd name="connsiteY0" fmla="*/ 941974 h 941974"/>
              <a:gd name="connsiteX1" fmla="*/ 237731 w 237731"/>
              <a:gd name="connsiteY1" fmla="*/ 647006 h 941974"/>
              <a:gd name="connsiteX2" fmla="*/ 193906 w 237731"/>
              <a:gd name="connsiteY2" fmla="*/ 691656 h 941974"/>
              <a:gd name="connsiteX3" fmla="*/ 128170 w 237731"/>
              <a:gd name="connsiteY3" fmla="*/ 736306 h 941974"/>
              <a:gd name="connsiteX4" fmla="*/ 29566 w 237731"/>
              <a:gd name="connsiteY4" fmla="*/ 825606 h 941974"/>
              <a:gd name="connsiteX5" fmla="*/ 13132 w 237731"/>
              <a:gd name="connsiteY5" fmla="*/ 334456 h 941974"/>
              <a:gd name="connsiteX6" fmla="*/ 2176 w 237731"/>
              <a:gd name="connsiteY6" fmla="*/ 155856 h 941974"/>
              <a:gd name="connsiteX7" fmla="*/ 0 w 237731"/>
              <a:gd name="connsiteY7" fmla="*/ 0 h 941974"/>
              <a:gd name="connsiteX0" fmla="*/ 244132 w 244698"/>
              <a:gd name="connsiteY0" fmla="*/ 941974 h 941974"/>
              <a:gd name="connsiteX1" fmla="*/ 244698 w 244698"/>
              <a:gd name="connsiteY1" fmla="*/ 647006 h 941974"/>
              <a:gd name="connsiteX2" fmla="*/ 200873 w 244698"/>
              <a:gd name="connsiteY2" fmla="*/ 691656 h 941974"/>
              <a:gd name="connsiteX3" fmla="*/ 135137 w 244698"/>
              <a:gd name="connsiteY3" fmla="*/ 736306 h 941974"/>
              <a:gd name="connsiteX4" fmla="*/ 36533 w 244698"/>
              <a:gd name="connsiteY4" fmla="*/ 825606 h 941974"/>
              <a:gd name="connsiteX5" fmla="*/ 20099 w 244698"/>
              <a:gd name="connsiteY5" fmla="*/ 334456 h 941974"/>
              <a:gd name="connsiteX6" fmla="*/ 9143 w 244698"/>
              <a:gd name="connsiteY6" fmla="*/ 155856 h 941974"/>
              <a:gd name="connsiteX7" fmla="*/ 363 w 244698"/>
              <a:gd name="connsiteY7" fmla="*/ 87625 h 941974"/>
              <a:gd name="connsiteX8" fmla="*/ 6967 w 244698"/>
              <a:gd name="connsiteY8" fmla="*/ 0 h 941974"/>
              <a:gd name="connsiteX0" fmla="*/ 244132 w 244698"/>
              <a:gd name="connsiteY0" fmla="*/ 941974 h 941974"/>
              <a:gd name="connsiteX1" fmla="*/ 244698 w 244698"/>
              <a:gd name="connsiteY1" fmla="*/ 647006 h 941974"/>
              <a:gd name="connsiteX2" fmla="*/ 200873 w 244698"/>
              <a:gd name="connsiteY2" fmla="*/ 691656 h 941974"/>
              <a:gd name="connsiteX3" fmla="*/ 135137 w 244698"/>
              <a:gd name="connsiteY3" fmla="*/ 736306 h 941974"/>
              <a:gd name="connsiteX4" fmla="*/ 36533 w 244698"/>
              <a:gd name="connsiteY4" fmla="*/ 825606 h 941974"/>
              <a:gd name="connsiteX5" fmla="*/ 30080 w 244698"/>
              <a:gd name="connsiteY5" fmla="*/ 328595 h 941974"/>
              <a:gd name="connsiteX6" fmla="*/ 9143 w 244698"/>
              <a:gd name="connsiteY6" fmla="*/ 155856 h 941974"/>
              <a:gd name="connsiteX7" fmla="*/ 363 w 244698"/>
              <a:gd name="connsiteY7" fmla="*/ 87625 h 941974"/>
              <a:gd name="connsiteX8" fmla="*/ 6967 w 244698"/>
              <a:gd name="connsiteY8"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31835 w 241396"/>
              <a:gd name="connsiteY3" fmla="*/ 736306 h 941974"/>
              <a:gd name="connsiteX4" fmla="*/ 33231 w 241396"/>
              <a:gd name="connsiteY4" fmla="*/ 825606 h 941974"/>
              <a:gd name="connsiteX5" fmla="*/ 26778 w 241396"/>
              <a:gd name="connsiteY5" fmla="*/ 328595 h 941974"/>
              <a:gd name="connsiteX6" fmla="*/ 5841 w 241396"/>
              <a:gd name="connsiteY6" fmla="*/ 155856 h 941974"/>
              <a:gd name="connsiteX7" fmla="*/ 363 w 241396"/>
              <a:gd name="connsiteY7" fmla="*/ 87625 h 941974"/>
              <a:gd name="connsiteX8" fmla="*/ 3665 w 241396"/>
              <a:gd name="connsiteY8"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31835 w 241396"/>
              <a:gd name="connsiteY3" fmla="*/ 736306 h 941974"/>
              <a:gd name="connsiteX4" fmla="*/ 53192 w 241396"/>
              <a:gd name="connsiteY4" fmla="*/ 394315 h 941974"/>
              <a:gd name="connsiteX5" fmla="*/ 26778 w 241396"/>
              <a:gd name="connsiteY5" fmla="*/ 328595 h 941974"/>
              <a:gd name="connsiteX6" fmla="*/ 5841 w 241396"/>
              <a:gd name="connsiteY6" fmla="*/ 155856 h 941974"/>
              <a:gd name="connsiteX7" fmla="*/ 363 w 241396"/>
              <a:gd name="connsiteY7" fmla="*/ 87625 h 941974"/>
              <a:gd name="connsiteX8" fmla="*/ 3665 w 241396"/>
              <a:gd name="connsiteY8"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31835 w 241396"/>
              <a:gd name="connsiteY3" fmla="*/ 736306 h 941974"/>
              <a:gd name="connsiteX4" fmla="*/ 53192 w 241396"/>
              <a:gd name="connsiteY4" fmla="*/ 394315 h 941974"/>
              <a:gd name="connsiteX5" fmla="*/ 33381 w 241396"/>
              <a:gd name="connsiteY5" fmla="*/ 328595 h 941974"/>
              <a:gd name="connsiteX6" fmla="*/ 26778 w 241396"/>
              <a:gd name="connsiteY6" fmla="*/ 328595 h 941974"/>
              <a:gd name="connsiteX7" fmla="*/ 5841 w 241396"/>
              <a:gd name="connsiteY7" fmla="*/ 155856 h 941974"/>
              <a:gd name="connsiteX8" fmla="*/ 363 w 241396"/>
              <a:gd name="connsiteY8" fmla="*/ 87625 h 941974"/>
              <a:gd name="connsiteX9" fmla="*/ 3665 w 241396"/>
              <a:gd name="connsiteY9"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31835 w 241396"/>
              <a:gd name="connsiteY3" fmla="*/ 736306 h 941974"/>
              <a:gd name="connsiteX4" fmla="*/ 53192 w 241396"/>
              <a:gd name="connsiteY4" fmla="*/ 394315 h 941974"/>
              <a:gd name="connsiteX5" fmla="*/ 33381 w 241396"/>
              <a:gd name="connsiteY5" fmla="*/ 328595 h 941974"/>
              <a:gd name="connsiteX6" fmla="*/ 26778 w 241396"/>
              <a:gd name="connsiteY6" fmla="*/ 306689 h 941974"/>
              <a:gd name="connsiteX7" fmla="*/ 5841 w 241396"/>
              <a:gd name="connsiteY7" fmla="*/ 155856 h 941974"/>
              <a:gd name="connsiteX8" fmla="*/ 363 w 241396"/>
              <a:gd name="connsiteY8" fmla="*/ 87625 h 941974"/>
              <a:gd name="connsiteX9" fmla="*/ 3665 w 241396"/>
              <a:gd name="connsiteY9"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06021 w 241396"/>
              <a:gd name="connsiteY3" fmla="*/ 350502 h 941974"/>
              <a:gd name="connsiteX4" fmla="*/ 53192 w 241396"/>
              <a:gd name="connsiteY4" fmla="*/ 394315 h 941974"/>
              <a:gd name="connsiteX5" fmla="*/ 33381 w 241396"/>
              <a:gd name="connsiteY5" fmla="*/ 328595 h 941974"/>
              <a:gd name="connsiteX6" fmla="*/ 26778 w 241396"/>
              <a:gd name="connsiteY6" fmla="*/ 306689 h 941974"/>
              <a:gd name="connsiteX7" fmla="*/ 5841 w 241396"/>
              <a:gd name="connsiteY7" fmla="*/ 155856 h 941974"/>
              <a:gd name="connsiteX8" fmla="*/ 363 w 241396"/>
              <a:gd name="connsiteY8" fmla="*/ 87625 h 941974"/>
              <a:gd name="connsiteX9" fmla="*/ 3665 w 241396"/>
              <a:gd name="connsiteY9"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39040 w 241396"/>
              <a:gd name="connsiteY3" fmla="*/ 284783 h 941974"/>
              <a:gd name="connsiteX4" fmla="*/ 106021 w 241396"/>
              <a:gd name="connsiteY4" fmla="*/ 350502 h 941974"/>
              <a:gd name="connsiteX5" fmla="*/ 53192 w 241396"/>
              <a:gd name="connsiteY5" fmla="*/ 394315 h 941974"/>
              <a:gd name="connsiteX6" fmla="*/ 33381 w 241396"/>
              <a:gd name="connsiteY6" fmla="*/ 328595 h 941974"/>
              <a:gd name="connsiteX7" fmla="*/ 26778 w 241396"/>
              <a:gd name="connsiteY7" fmla="*/ 306689 h 941974"/>
              <a:gd name="connsiteX8" fmla="*/ 5841 w 241396"/>
              <a:gd name="connsiteY8" fmla="*/ 155856 h 941974"/>
              <a:gd name="connsiteX9" fmla="*/ 363 w 241396"/>
              <a:gd name="connsiteY9" fmla="*/ 87625 h 941974"/>
              <a:gd name="connsiteX10" fmla="*/ 3665 w 241396"/>
              <a:gd name="connsiteY10"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55549 w 241396"/>
              <a:gd name="connsiteY3" fmla="*/ 240970 h 941974"/>
              <a:gd name="connsiteX4" fmla="*/ 139040 w 241396"/>
              <a:gd name="connsiteY4" fmla="*/ 284783 h 941974"/>
              <a:gd name="connsiteX5" fmla="*/ 106021 w 241396"/>
              <a:gd name="connsiteY5" fmla="*/ 350502 h 941974"/>
              <a:gd name="connsiteX6" fmla="*/ 53192 w 241396"/>
              <a:gd name="connsiteY6" fmla="*/ 394315 h 941974"/>
              <a:gd name="connsiteX7" fmla="*/ 33381 w 241396"/>
              <a:gd name="connsiteY7" fmla="*/ 328595 h 941974"/>
              <a:gd name="connsiteX8" fmla="*/ 26778 w 241396"/>
              <a:gd name="connsiteY8" fmla="*/ 306689 h 941974"/>
              <a:gd name="connsiteX9" fmla="*/ 5841 w 241396"/>
              <a:gd name="connsiteY9" fmla="*/ 155856 h 941974"/>
              <a:gd name="connsiteX10" fmla="*/ 363 w 241396"/>
              <a:gd name="connsiteY10" fmla="*/ 87625 h 941974"/>
              <a:gd name="connsiteX11" fmla="*/ 3665 w 241396"/>
              <a:gd name="connsiteY11"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85265 w 241396"/>
              <a:gd name="connsiteY3" fmla="*/ 328595 h 941974"/>
              <a:gd name="connsiteX4" fmla="*/ 155549 w 241396"/>
              <a:gd name="connsiteY4" fmla="*/ 240970 h 941974"/>
              <a:gd name="connsiteX5" fmla="*/ 139040 w 241396"/>
              <a:gd name="connsiteY5" fmla="*/ 284783 h 941974"/>
              <a:gd name="connsiteX6" fmla="*/ 106021 w 241396"/>
              <a:gd name="connsiteY6" fmla="*/ 350502 h 941974"/>
              <a:gd name="connsiteX7" fmla="*/ 53192 w 241396"/>
              <a:gd name="connsiteY7" fmla="*/ 394315 h 941974"/>
              <a:gd name="connsiteX8" fmla="*/ 33381 w 241396"/>
              <a:gd name="connsiteY8" fmla="*/ 328595 h 941974"/>
              <a:gd name="connsiteX9" fmla="*/ 26778 w 241396"/>
              <a:gd name="connsiteY9" fmla="*/ 306689 h 941974"/>
              <a:gd name="connsiteX10" fmla="*/ 5841 w 241396"/>
              <a:gd name="connsiteY10" fmla="*/ 155856 h 941974"/>
              <a:gd name="connsiteX11" fmla="*/ 363 w 241396"/>
              <a:gd name="connsiteY11" fmla="*/ 87625 h 941974"/>
              <a:gd name="connsiteX12" fmla="*/ 3665 w 241396"/>
              <a:gd name="connsiteY12" fmla="*/ 0 h 941974"/>
              <a:gd name="connsiteX0" fmla="*/ 240830 w 241396"/>
              <a:gd name="connsiteY0" fmla="*/ 941974 h 941974"/>
              <a:gd name="connsiteX1" fmla="*/ 241396 w 241396"/>
              <a:gd name="connsiteY1" fmla="*/ 647006 h 941974"/>
              <a:gd name="connsiteX2" fmla="*/ 211680 w 241396"/>
              <a:gd name="connsiteY2" fmla="*/ 569566 h 941974"/>
              <a:gd name="connsiteX3" fmla="*/ 185265 w 241396"/>
              <a:gd name="connsiteY3" fmla="*/ 328595 h 941974"/>
              <a:gd name="connsiteX4" fmla="*/ 155549 w 241396"/>
              <a:gd name="connsiteY4" fmla="*/ 240970 h 941974"/>
              <a:gd name="connsiteX5" fmla="*/ 139040 w 241396"/>
              <a:gd name="connsiteY5" fmla="*/ 284783 h 941974"/>
              <a:gd name="connsiteX6" fmla="*/ 106021 w 241396"/>
              <a:gd name="connsiteY6" fmla="*/ 350502 h 941974"/>
              <a:gd name="connsiteX7" fmla="*/ 53192 w 241396"/>
              <a:gd name="connsiteY7" fmla="*/ 394315 h 941974"/>
              <a:gd name="connsiteX8" fmla="*/ 33381 w 241396"/>
              <a:gd name="connsiteY8" fmla="*/ 328595 h 941974"/>
              <a:gd name="connsiteX9" fmla="*/ 26778 w 241396"/>
              <a:gd name="connsiteY9" fmla="*/ 306689 h 941974"/>
              <a:gd name="connsiteX10" fmla="*/ 5841 w 241396"/>
              <a:gd name="connsiteY10" fmla="*/ 155856 h 941974"/>
              <a:gd name="connsiteX11" fmla="*/ 363 w 241396"/>
              <a:gd name="connsiteY11" fmla="*/ 87625 h 941974"/>
              <a:gd name="connsiteX12" fmla="*/ 3665 w 241396"/>
              <a:gd name="connsiteY12" fmla="*/ 0 h 941974"/>
              <a:gd name="connsiteX0" fmla="*/ 240830 w 241019"/>
              <a:gd name="connsiteY0" fmla="*/ 941974 h 941974"/>
              <a:gd name="connsiteX1" fmla="*/ 224887 w 241019"/>
              <a:gd name="connsiteY1" fmla="*/ 679097 h 941974"/>
              <a:gd name="connsiteX2" fmla="*/ 211680 w 241019"/>
              <a:gd name="connsiteY2" fmla="*/ 569566 h 941974"/>
              <a:gd name="connsiteX3" fmla="*/ 185265 w 241019"/>
              <a:gd name="connsiteY3" fmla="*/ 328595 h 941974"/>
              <a:gd name="connsiteX4" fmla="*/ 155549 w 241019"/>
              <a:gd name="connsiteY4" fmla="*/ 240970 h 941974"/>
              <a:gd name="connsiteX5" fmla="*/ 139040 w 241019"/>
              <a:gd name="connsiteY5" fmla="*/ 284783 h 941974"/>
              <a:gd name="connsiteX6" fmla="*/ 106021 w 241019"/>
              <a:gd name="connsiteY6" fmla="*/ 350502 h 941974"/>
              <a:gd name="connsiteX7" fmla="*/ 53192 w 241019"/>
              <a:gd name="connsiteY7" fmla="*/ 394315 h 941974"/>
              <a:gd name="connsiteX8" fmla="*/ 33381 w 241019"/>
              <a:gd name="connsiteY8" fmla="*/ 328595 h 941974"/>
              <a:gd name="connsiteX9" fmla="*/ 26778 w 241019"/>
              <a:gd name="connsiteY9" fmla="*/ 306689 h 941974"/>
              <a:gd name="connsiteX10" fmla="*/ 5841 w 241019"/>
              <a:gd name="connsiteY10" fmla="*/ 155856 h 941974"/>
              <a:gd name="connsiteX11" fmla="*/ 363 w 241019"/>
              <a:gd name="connsiteY11" fmla="*/ 87625 h 941974"/>
              <a:gd name="connsiteX12" fmla="*/ 3665 w 241019"/>
              <a:gd name="connsiteY12" fmla="*/ 0 h 941974"/>
              <a:gd name="connsiteX0" fmla="*/ 240830 w 241019"/>
              <a:gd name="connsiteY0" fmla="*/ 941974 h 941974"/>
              <a:gd name="connsiteX1" fmla="*/ 224887 w 241019"/>
              <a:gd name="connsiteY1" fmla="*/ 679097 h 941974"/>
              <a:gd name="connsiteX2" fmla="*/ 211680 w 241019"/>
              <a:gd name="connsiteY2" fmla="*/ 569566 h 941974"/>
              <a:gd name="connsiteX3" fmla="*/ 185265 w 241019"/>
              <a:gd name="connsiteY3" fmla="*/ 328595 h 941974"/>
              <a:gd name="connsiteX4" fmla="*/ 155549 w 241019"/>
              <a:gd name="connsiteY4" fmla="*/ 240970 h 941974"/>
              <a:gd name="connsiteX5" fmla="*/ 139040 w 241019"/>
              <a:gd name="connsiteY5" fmla="*/ 284783 h 941974"/>
              <a:gd name="connsiteX6" fmla="*/ 106021 w 241019"/>
              <a:gd name="connsiteY6" fmla="*/ 350502 h 941974"/>
              <a:gd name="connsiteX7" fmla="*/ 82909 w 241019"/>
              <a:gd name="connsiteY7" fmla="*/ 394315 h 941974"/>
              <a:gd name="connsiteX8" fmla="*/ 53192 w 241019"/>
              <a:gd name="connsiteY8" fmla="*/ 394315 h 941974"/>
              <a:gd name="connsiteX9" fmla="*/ 33381 w 241019"/>
              <a:gd name="connsiteY9" fmla="*/ 328595 h 941974"/>
              <a:gd name="connsiteX10" fmla="*/ 26778 w 241019"/>
              <a:gd name="connsiteY10" fmla="*/ 306689 h 941974"/>
              <a:gd name="connsiteX11" fmla="*/ 5841 w 241019"/>
              <a:gd name="connsiteY11" fmla="*/ 155856 h 941974"/>
              <a:gd name="connsiteX12" fmla="*/ 363 w 241019"/>
              <a:gd name="connsiteY12" fmla="*/ 87625 h 941974"/>
              <a:gd name="connsiteX13" fmla="*/ 3665 w 241019"/>
              <a:gd name="connsiteY13" fmla="*/ 0 h 941974"/>
              <a:gd name="connsiteX0" fmla="*/ 240830 w 241019"/>
              <a:gd name="connsiteY0" fmla="*/ 941974 h 941974"/>
              <a:gd name="connsiteX1" fmla="*/ 224887 w 241019"/>
              <a:gd name="connsiteY1" fmla="*/ 679097 h 941974"/>
              <a:gd name="connsiteX2" fmla="*/ 211680 w 241019"/>
              <a:gd name="connsiteY2" fmla="*/ 569566 h 941974"/>
              <a:gd name="connsiteX3" fmla="*/ 185265 w 241019"/>
              <a:gd name="connsiteY3" fmla="*/ 328595 h 941974"/>
              <a:gd name="connsiteX4" fmla="*/ 155549 w 241019"/>
              <a:gd name="connsiteY4" fmla="*/ 240970 h 941974"/>
              <a:gd name="connsiteX5" fmla="*/ 139040 w 241019"/>
              <a:gd name="connsiteY5" fmla="*/ 284783 h 941974"/>
              <a:gd name="connsiteX6" fmla="*/ 106021 w 241019"/>
              <a:gd name="connsiteY6" fmla="*/ 372408 h 941974"/>
              <a:gd name="connsiteX7" fmla="*/ 82909 w 241019"/>
              <a:gd name="connsiteY7" fmla="*/ 394315 h 941974"/>
              <a:gd name="connsiteX8" fmla="*/ 53192 w 241019"/>
              <a:gd name="connsiteY8" fmla="*/ 394315 h 941974"/>
              <a:gd name="connsiteX9" fmla="*/ 33381 w 241019"/>
              <a:gd name="connsiteY9" fmla="*/ 328595 h 941974"/>
              <a:gd name="connsiteX10" fmla="*/ 26778 w 241019"/>
              <a:gd name="connsiteY10" fmla="*/ 306689 h 941974"/>
              <a:gd name="connsiteX11" fmla="*/ 5841 w 241019"/>
              <a:gd name="connsiteY11" fmla="*/ 155856 h 941974"/>
              <a:gd name="connsiteX12" fmla="*/ 363 w 241019"/>
              <a:gd name="connsiteY12" fmla="*/ 87625 h 941974"/>
              <a:gd name="connsiteX13" fmla="*/ 3665 w 241019"/>
              <a:gd name="connsiteY13" fmla="*/ 0 h 941974"/>
              <a:gd name="connsiteX0" fmla="*/ 240830 w 241019"/>
              <a:gd name="connsiteY0" fmla="*/ 941974 h 941974"/>
              <a:gd name="connsiteX1" fmla="*/ 224887 w 241019"/>
              <a:gd name="connsiteY1" fmla="*/ 679097 h 941974"/>
              <a:gd name="connsiteX2" fmla="*/ 211680 w 241019"/>
              <a:gd name="connsiteY2" fmla="*/ 569566 h 941974"/>
              <a:gd name="connsiteX3" fmla="*/ 185265 w 241019"/>
              <a:gd name="connsiteY3" fmla="*/ 328595 h 941974"/>
              <a:gd name="connsiteX4" fmla="*/ 175360 w 241019"/>
              <a:gd name="connsiteY4" fmla="*/ 306689 h 941974"/>
              <a:gd name="connsiteX5" fmla="*/ 155549 w 241019"/>
              <a:gd name="connsiteY5" fmla="*/ 240970 h 941974"/>
              <a:gd name="connsiteX6" fmla="*/ 139040 w 241019"/>
              <a:gd name="connsiteY6" fmla="*/ 284783 h 941974"/>
              <a:gd name="connsiteX7" fmla="*/ 106021 w 241019"/>
              <a:gd name="connsiteY7" fmla="*/ 372408 h 941974"/>
              <a:gd name="connsiteX8" fmla="*/ 82909 w 241019"/>
              <a:gd name="connsiteY8" fmla="*/ 394315 h 941974"/>
              <a:gd name="connsiteX9" fmla="*/ 53192 w 241019"/>
              <a:gd name="connsiteY9" fmla="*/ 394315 h 941974"/>
              <a:gd name="connsiteX10" fmla="*/ 33381 w 241019"/>
              <a:gd name="connsiteY10" fmla="*/ 328595 h 941974"/>
              <a:gd name="connsiteX11" fmla="*/ 26778 w 241019"/>
              <a:gd name="connsiteY11" fmla="*/ 306689 h 941974"/>
              <a:gd name="connsiteX12" fmla="*/ 5841 w 241019"/>
              <a:gd name="connsiteY12" fmla="*/ 155856 h 941974"/>
              <a:gd name="connsiteX13" fmla="*/ 363 w 241019"/>
              <a:gd name="connsiteY13" fmla="*/ 87625 h 941974"/>
              <a:gd name="connsiteX14" fmla="*/ 3665 w 241019"/>
              <a:gd name="connsiteY14" fmla="*/ 0 h 941974"/>
              <a:gd name="connsiteX0" fmla="*/ 240830 w 241019"/>
              <a:gd name="connsiteY0" fmla="*/ 941974 h 941974"/>
              <a:gd name="connsiteX1" fmla="*/ 218283 w 241019"/>
              <a:gd name="connsiteY1" fmla="*/ 679097 h 941974"/>
              <a:gd name="connsiteX2" fmla="*/ 211680 w 241019"/>
              <a:gd name="connsiteY2" fmla="*/ 569566 h 941974"/>
              <a:gd name="connsiteX3" fmla="*/ 185265 w 241019"/>
              <a:gd name="connsiteY3" fmla="*/ 328595 h 941974"/>
              <a:gd name="connsiteX4" fmla="*/ 175360 w 241019"/>
              <a:gd name="connsiteY4" fmla="*/ 306689 h 941974"/>
              <a:gd name="connsiteX5" fmla="*/ 155549 w 241019"/>
              <a:gd name="connsiteY5" fmla="*/ 240970 h 941974"/>
              <a:gd name="connsiteX6" fmla="*/ 139040 w 241019"/>
              <a:gd name="connsiteY6" fmla="*/ 284783 h 941974"/>
              <a:gd name="connsiteX7" fmla="*/ 106021 w 241019"/>
              <a:gd name="connsiteY7" fmla="*/ 372408 h 941974"/>
              <a:gd name="connsiteX8" fmla="*/ 82909 w 241019"/>
              <a:gd name="connsiteY8" fmla="*/ 394315 h 941974"/>
              <a:gd name="connsiteX9" fmla="*/ 53192 w 241019"/>
              <a:gd name="connsiteY9" fmla="*/ 394315 h 941974"/>
              <a:gd name="connsiteX10" fmla="*/ 33381 w 241019"/>
              <a:gd name="connsiteY10" fmla="*/ 328595 h 941974"/>
              <a:gd name="connsiteX11" fmla="*/ 26778 w 241019"/>
              <a:gd name="connsiteY11" fmla="*/ 306689 h 941974"/>
              <a:gd name="connsiteX12" fmla="*/ 5841 w 241019"/>
              <a:gd name="connsiteY12" fmla="*/ 155856 h 941974"/>
              <a:gd name="connsiteX13" fmla="*/ 363 w 241019"/>
              <a:gd name="connsiteY13" fmla="*/ 87625 h 941974"/>
              <a:gd name="connsiteX14" fmla="*/ 3665 w 241019"/>
              <a:gd name="connsiteY14" fmla="*/ 0 h 941974"/>
              <a:gd name="connsiteX0" fmla="*/ 240830 w 240830"/>
              <a:gd name="connsiteY0" fmla="*/ 941974 h 941974"/>
              <a:gd name="connsiteX1" fmla="*/ 228189 w 240830"/>
              <a:gd name="connsiteY1" fmla="*/ 766723 h 941974"/>
              <a:gd name="connsiteX2" fmla="*/ 218283 w 240830"/>
              <a:gd name="connsiteY2" fmla="*/ 679097 h 941974"/>
              <a:gd name="connsiteX3" fmla="*/ 211680 w 240830"/>
              <a:gd name="connsiteY3" fmla="*/ 569566 h 941974"/>
              <a:gd name="connsiteX4" fmla="*/ 185265 w 240830"/>
              <a:gd name="connsiteY4" fmla="*/ 328595 h 941974"/>
              <a:gd name="connsiteX5" fmla="*/ 175360 w 240830"/>
              <a:gd name="connsiteY5" fmla="*/ 306689 h 941974"/>
              <a:gd name="connsiteX6" fmla="*/ 155549 w 240830"/>
              <a:gd name="connsiteY6" fmla="*/ 240970 h 941974"/>
              <a:gd name="connsiteX7" fmla="*/ 139040 w 240830"/>
              <a:gd name="connsiteY7" fmla="*/ 284783 h 941974"/>
              <a:gd name="connsiteX8" fmla="*/ 106021 w 240830"/>
              <a:gd name="connsiteY8" fmla="*/ 372408 h 941974"/>
              <a:gd name="connsiteX9" fmla="*/ 82909 w 240830"/>
              <a:gd name="connsiteY9" fmla="*/ 394315 h 941974"/>
              <a:gd name="connsiteX10" fmla="*/ 53192 w 240830"/>
              <a:gd name="connsiteY10" fmla="*/ 394315 h 941974"/>
              <a:gd name="connsiteX11" fmla="*/ 33381 w 240830"/>
              <a:gd name="connsiteY11" fmla="*/ 328595 h 941974"/>
              <a:gd name="connsiteX12" fmla="*/ 26778 w 240830"/>
              <a:gd name="connsiteY12" fmla="*/ 306689 h 941974"/>
              <a:gd name="connsiteX13" fmla="*/ 5841 w 240830"/>
              <a:gd name="connsiteY13" fmla="*/ 155856 h 941974"/>
              <a:gd name="connsiteX14" fmla="*/ 363 w 240830"/>
              <a:gd name="connsiteY14" fmla="*/ 87625 h 941974"/>
              <a:gd name="connsiteX15" fmla="*/ 3665 w 240830"/>
              <a:gd name="connsiteY15" fmla="*/ 0 h 941974"/>
              <a:gd name="connsiteX0" fmla="*/ 241396 w 241396"/>
              <a:gd name="connsiteY0" fmla="*/ 766723 h 781327"/>
              <a:gd name="connsiteX1" fmla="*/ 228189 w 241396"/>
              <a:gd name="connsiteY1" fmla="*/ 766723 h 781327"/>
              <a:gd name="connsiteX2" fmla="*/ 218283 w 241396"/>
              <a:gd name="connsiteY2" fmla="*/ 679097 h 781327"/>
              <a:gd name="connsiteX3" fmla="*/ 211680 w 241396"/>
              <a:gd name="connsiteY3" fmla="*/ 569566 h 781327"/>
              <a:gd name="connsiteX4" fmla="*/ 185265 w 241396"/>
              <a:gd name="connsiteY4" fmla="*/ 328595 h 781327"/>
              <a:gd name="connsiteX5" fmla="*/ 175360 w 241396"/>
              <a:gd name="connsiteY5" fmla="*/ 306689 h 781327"/>
              <a:gd name="connsiteX6" fmla="*/ 155549 w 241396"/>
              <a:gd name="connsiteY6" fmla="*/ 240970 h 781327"/>
              <a:gd name="connsiteX7" fmla="*/ 139040 w 241396"/>
              <a:gd name="connsiteY7" fmla="*/ 284783 h 781327"/>
              <a:gd name="connsiteX8" fmla="*/ 106021 w 241396"/>
              <a:gd name="connsiteY8" fmla="*/ 372408 h 781327"/>
              <a:gd name="connsiteX9" fmla="*/ 82909 w 241396"/>
              <a:gd name="connsiteY9" fmla="*/ 394315 h 781327"/>
              <a:gd name="connsiteX10" fmla="*/ 53192 w 241396"/>
              <a:gd name="connsiteY10" fmla="*/ 394315 h 781327"/>
              <a:gd name="connsiteX11" fmla="*/ 33381 w 241396"/>
              <a:gd name="connsiteY11" fmla="*/ 328595 h 781327"/>
              <a:gd name="connsiteX12" fmla="*/ 26778 w 241396"/>
              <a:gd name="connsiteY12" fmla="*/ 306689 h 781327"/>
              <a:gd name="connsiteX13" fmla="*/ 5841 w 241396"/>
              <a:gd name="connsiteY13" fmla="*/ 155856 h 781327"/>
              <a:gd name="connsiteX14" fmla="*/ 363 w 241396"/>
              <a:gd name="connsiteY14" fmla="*/ 87625 h 781327"/>
              <a:gd name="connsiteX15" fmla="*/ 3665 w 241396"/>
              <a:gd name="connsiteY15" fmla="*/ 0 h 78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396" h="781327">
                <a:moveTo>
                  <a:pt x="241396" y="766723"/>
                </a:moveTo>
                <a:cubicBezTo>
                  <a:pt x="238676" y="737852"/>
                  <a:pt x="232041" y="781327"/>
                  <a:pt x="228189" y="766723"/>
                </a:cubicBezTo>
                <a:cubicBezTo>
                  <a:pt x="224337" y="752119"/>
                  <a:pt x="220421" y="712293"/>
                  <a:pt x="218283" y="679097"/>
                </a:cubicBezTo>
                <a:lnTo>
                  <a:pt x="211680" y="569566"/>
                </a:lnTo>
                <a:lnTo>
                  <a:pt x="185265" y="328595"/>
                </a:lnTo>
                <a:lnTo>
                  <a:pt x="175360" y="306689"/>
                </a:lnTo>
                <a:lnTo>
                  <a:pt x="155549" y="240970"/>
                </a:lnTo>
                <a:lnTo>
                  <a:pt x="139040" y="284783"/>
                </a:lnTo>
                <a:lnTo>
                  <a:pt x="106021" y="372408"/>
                </a:lnTo>
                <a:lnTo>
                  <a:pt x="82909" y="394315"/>
                </a:lnTo>
                <a:lnTo>
                  <a:pt x="53192" y="394315"/>
                </a:lnTo>
                <a:cubicBezTo>
                  <a:pt x="36336" y="334627"/>
                  <a:pt x="37783" y="343199"/>
                  <a:pt x="33381" y="328595"/>
                </a:cubicBezTo>
                <a:cubicBezTo>
                  <a:pt x="28979" y="313991"/>
                  <a:pt x="30921" y="343742"/>
                  <a:pt x="26778" y="306689"/>
                </a:cubicBezTo>
                <a:cubicBezTo>
                  <a:pt x="26339" y="239283"/>
                  <a:pt x="6280" y="223262"/>
                  <a:pt x="5841" y="155856"/>
                </a:cubicBezTo>
                <a:cubicBezTo>
                  <a:pt x="3997" y="116258"/>
                  <a:pt x="726" y="113601"/>
                  <a:pt x="363" y="87625"/>
                </a:cubicBezTo>
                <a:cubicBezTo>
                  <a:pt x="0" y="61649"/>
                  <a:pt x="4010" y="16145"/>
                  <a:pt x="3665" y="0"/>
                </a:cubicBezTo>
              </a:path>
            </a:pathLst>
          </a:custGeom>
          <a:ln w="38100">
            <a:solidFill>
              <a:srgbClr val="00FFFF"/>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70" name="テキスト ボックス 59"/>
          <p:cNvSpPr txBox="1">
            <a:spLocks noChangeArrowheads="1"/>
          </p:cNvSpPr>
          <p:nvPr/>
        </p:nvSpPr>
        <p:spPr bwMode="auto">
          <a:xfrm>
            <a:off x="2627784" y="3573016"/>
            <a:ext cx="1441420" cy="307777"/>
          </a:xfrm>
          <a:prstGeom prst="rect">
            <a:avLst/>
          </a:prstGeom>
          <a:noFill/>
          <a:ln w="9525">
            <a:noFill/>
            <a:miter lim="800000"/>
            <a:headEnd/>
            <a:tailEnd/>
          </a:ln>
        </p:spPr>
        <p:txBody>
          <a:bodyPr wrap="none">
            <a:spAutoFit/>
          </a:bodyPr>
          <a:lstStyle/>
          <a:p>
            <a:r>
              <a:rPr lang="en-US" altLang="ja-JP" sz="1400" dirty="0" smtClean="0">
                <a:solidFill>
                  <a:schemeClr val="accent6">
                    <a:lumMod val="40000"/>
                    <a:lumOff val="60000"/>
                  </a:schemeClr>
                </a:solidFill>
                <a:latin typeface="HG創英角ﾎﾟｯﾌﾟ体" pitchFamily="49" charset="-128"/>
                <a:ea typeface="HG創英角ﾎﾟｯﾌﾟ体" pitchFamily="49" charset="-128"/>
              </a:rPr>
              <a:t>Sunaoshi river</a:t>
            </a:r>
            <a:endParaRPr lang="ja-JP" altLang="en-US" sz="1400" dirty="0">
              <a:solidFill>
                <a:schemeClr val="accent6">
                  <a:lumMod val="40000"/>
                  <a:lumOff val="60000"/>
                </a:schemeClr>
              </a:solidFill>
              <a:latin typeface="HG創英角ﾎﾟｯﾌﾟ体" pitchFamily="49" charset="-128"/>
              <a:ea typeface="HG創英角ﾎﾟｯﾌﾟ体" pitchFamily="49" charset="-128"/>
            </a:endParaRPr>
          </a:p>
        </p:txBody>
      </p:sp>
      <p:pic>
        <p:nvPicPr>
          <p:cNvPr id="2" name="図 1"/>
          <p:cNvPicPr>
            <a:picLocks noChangeAspect="1"/>
          </p:cNvPicPr>
          <p:nvPr/>
        </p:nvPicPr>
        <p:blipFill>
          <a:blip r:embed="rId6"/>
          <a:stretch>
            <a:fillRect/>
          </a:stretch>
        </p:blipFill>
        <p:spPr>
          <a:xfrm>
            <a:off x="2133605" y="1083211"/>
            <a:ext cx="2895851" cy="487722"/>
          </a:xfrm>
          <a:prstGeom prst="rect">
            <a:avLst/>
          </a:prstGeom>
        </p:spPr>
      </p:pic>
      <p:sp>
        <p:nvSpPr>
          <p:cNvPr id="40" name="テキスト ボックス 48"/>
          <p:cNvSpPr txBox="1">
            <a:spLocks noChangeArrowheads="1"/>
          </p:cNvSpPr>
          <p:nvPr/>
        </p:nvSpPr>
        <p:spPr bwMode="auto">
          <a:xfrm flipH="1">
            <a:off x="7655500" y="307410"/>
            <a:ext cx="1501200" cy="307493"/>
          </a:xfrm>
          <a:prstGeom prst="rect">
            <a:avLst/>
          </a:prstGeom>
          <a:noFill/>
          <a:ln w="9525">
            <a:noFill/>
            <a:miter lim="800000"/>
            <a:headEnd/>
            <a:tailEnd/>
          </a:ln>
        </p:spPr>
        <p:txBody>
          <a:bodyPr wrap="square">
            <a:spAutoFit/>
          </a:bodyPr>
          <a:lstStyle/>
          <a:p>
            <a:pPr fontAlgn="auto">
              <a:spcBef>
                <a:spcPts val="0"/>
              </a:spcBef>
              <a:spcAft>
                <a:spcPts val="0"/>
              </a:spcAft>
            </a:pPr>
            <a:r>
              <a:rPr lang="en-US" altLang="ja-JP" sz="1400" dirty="0" err="1" smtClean="0">
                <a:solidFill>
                  <a:prstClr val="black"/>
                </a:solidFill>
                <a:latin typeface="HG丸ｺﾞｼｯｸM-PRO" pitchFamily="50" charset="-128"/>
                <a:ea typeface="HG丸ｺﾞｼｯｸM-PRO" pitchFamily="50" charset="-128"/>
              </a:rPr>
              <a:t>Tagajo</a:t>
            </a:r>
            <a:r>
              <a:rPr lang="en-US" altLang="ja-JP" sz="1400" dirty="0" smtClean="0">
                <a:solidFill>
                  <a:prstClr val="black"/>
                </a:solidFill>
                <a:latin typeface="HG丸ｺﾞｼｯｸM-PRO" pitchFamily="50" charset="-128"/>
                <a:ea typeface="HG丸ｺﾞｼｯｸM-PRO" pitchFamily="50" charset="-128"/>
              </a:rPr>
              <a:t>, Miyagi</a:t>
            </a:r>
            <a:endParaRPr lang="ja-JP" altLang="en-US" sz="1400" dirty="0">
              <a:solidFill>
                <a:prstClr val="black"/>
              </a:solidFill>
              <a:latin typeface="HG丸ｺﾞｼｯｸM-PRO" pitchFamily="50" charset="-128"/>
              <a:ea typeface="HG丸ｺﾞｼｯｸM-PRO" pitchFamily="50" charset="-128"/>
            </a:endParaRPr>
          </a:p>
        </p:txBody>
      </p:sp>
      <p:sp>
        <p:nvSpPr>
          <p:cNvPr id="38" name="角丸四角形 37"/>
          <p:cNvSpPr/>
          <p:nvPr/>
        </p:nvSpPr>
        <p:spPr bwMode="auto">
          <a:xfrm>
            <a:off x="398465" y="1047491"/>
            <a:ext cx="1403350" cy="503237"/>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Developing disaster-resilient</a:t>
            </a:r>
            <a:r>
              <a:rPr lang="ja-JP" altLang="en-US" sz="1200" dirty="0" smtClean="0">
                <a:solidFill>
                  <a:schemeClr val="bg1"/>
                </a:solidFill>
                <a:latin typeface="HG丸ｺﾞｼｯｸM-PRO" pitchFamily="50" charset="-128"/>
                <a:ea typeface="HG丸ｺﾞｼｯｸM-PRO" pitchFamily="50" charset="-128"/>
              </a:rPr>
              <a:t> </a:t>
            </a:r>
            <a:r>
              <a:rPr lang="en-US" altLang="ja-JP" sz="1200" dirty="0" smtClean="0">
                <a:solidFill>
                  <a:schemeClr val="bg1"/>
                </a:solidFill>
                <a:latin typeface="HG丸ｺﾞｼｯｸM-PRO" pitchFamily="50" charset="-128"/>
                <a:ea typeface="HG丸ｺﾞｼｯｸM-PRO" pitchFamily="50" charset="-128"/>
              </a:rPr>
              <a:t>city</a:t>
            </a:r>
            <a:endParaRPr lang="ja-JP" altLang="en-US" sz="1200" dirty="0">
              <a:solidFill>
                <a:schemeClr val="bg1"/>
              </a:solidFill>
              <a:latin typeface="HG丸ｺﾞｼｯｸM-PRO" pitchFamily="50" charset="-128"/>
              <a:ea typeface="HG丸ｺﾞｼｯｸM-PRO" pitchFamily="50"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図 34"/>
          <p:cNvPicPr>
            <a:picLocks noChangeAspect="1"/>
          </p:cNvPicPr>
          <p:nvPr/>
        </p:nvPicPr>
        <p:blipFill>
          <a:blip r:embed="rId3" cstate="print"/>
          <a:srcRect l="1901" t="6705" r="2129" b="4131"/>
          <a:stretch>
            <a:fillRect/>
          </a:stretch>
        </p:blipFill>
        <p:spPr bwMode="auto">
          <a:xfrm>
            <a:off x="34925" y="1017588"/>
            <a:ext cx="9121775" cy="5795962"/>
          </a:xfrm>
          <a:prstGeom prst="rect">
            <a:avLst/>
          </a:prstGeom>
          <a:noFill/>
          <a:ln w="9525">
            <a:solidFill>
              <a:srgbClr val="FF0066"/>
            </a:solidFill>
            <a:miter lim="800000"/>
            <a:headEnd/>
            <a:tailEnd/>
          </a:ln>
        </p:spPr>
      </p:pic>
      <p:sp>
        <p:nvSpPr>
          <p:cNvPr id="37" name="フリーフォーム 36"/>
          <p:cNvSpPr/>
          <p:nvPr/>
        </p:nvSpPr>
        <p:spPr>
          <a:xfrm>
            <a:off x="1198563" y="1052513"/>
            <a:ext cx="6181725" cy="5719762"/>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80964" h="5718946">
                <a:moveTo>
                  <a:pt x="0" y="5718946"/>
                </a:moveTo>
                <a:lnTo>
                  <a:pt x="564340" y="5400600"/>
                </a:lnTo>
                <a:lnTo>
                  <a:pt x="1788476" y="4752528"/>
                </a:lnTo>
                <a:lnTo>
                  <a:pt x="2364540" y="4536504"/>
                </a:lnTo>
                <a:lnTo>
                  <a:pt x="2652572" y="4320480"/>
                </a:lnTo>
                <a:lnTo>
                  <a:pt x="2796588" y="4176464"/>
                </a:lnTo>
                <a:lnTo>
                  <a:pt x="3444660" y="4104456"/>
                </a:lnTo>
                <a:lnTo>
                  <a:pt x="3732692" y="4032448"/>
                </a:lnTo>
                <a:lnTo>
                  <a:pt x="4092732" y="3816424"/>
                </a:lnTo>
                <a:lnTo>
                  <a:pt x="4452772" y="3168352"/>
                </a:lnTo>
                <a:lnTo>
                  <a:pt x="4740804" y="2592288"/>
                </a:lnTo>
                <a:lnTo>
                  <a:pt x="5028836" y="1944216"/>
                </a:lnTo>
                <a:lnTo>
                  <a:pt x="5028836" y="1656184"/>
                </a:lnTo>
                <a:lnTo>
                  <a:pt x="5244860" y="1224136"/>
                </a:lnTo>
                <a:lnTo>
                  <a:pt x="5748916" y="648072"/>
                </a:lnTo>
                <a:lnTo>
                  <a:pt x="6180964" y="288032"/>
                </a:lnTo>
                <a:lnTo>
                  <a:pt x="6180964" y="0"/>
                </a:lnTo>
              </a:path>
            </a:pathLst>
          </a:custGeom>
          <a:ln w="25400">
            <a:solidFill>
              <a:srgbClr val="00206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39" name="フリーフォーム 38"/>
          <p:cNvSpPr/>
          <p:nvPr/>
        </p:nvSpPr>
        <p:spPr>
          <a:xfrm>
            <a:off x="2519363" y="981075"/>
            <a:ext cx="5653087" cy="5791200"/>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028836 w 6180964"/>
              <a:gd name="connsiteY12" fmla="*/ 1944216 h 5718946"/>
              <a:gd name="connsiteX13" fmla="*/ 5028836 w 6180964"/>
              <a:gd name="connsiteY13" fmla="*/ 1656184 h 5718946"/>
              <a:gd name="connsiteX14" fmla="*/ 5244860 w 6180964"/>
              <a:gd name="connsiteY14" fmla="*/ 1224136 h 5718946"/>
              <a:gd name="connsiteX15" fmla="*/ 5748916 w 6180964"/>
              <a:gd name="connsiteY15" fmla="*/ 648072 h 5718946"/>
              <a:gd name="connsiteX16" fmla="*/ 6180964 w 6180964"/>
              <a:gd name="connsiteY16" fmla="*/ 288032 h 5718946"/>
              <a:gd name="connsiteX17" fmla="*/ 6180964 w 6180964"/>
              <a:gd name="connsiteY17"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028836 w 6180964"/>
              <a:gd name="connsiteY13" fmla="*/ 1944216 h 5718946"/>
              <a:gd name="connsiteX14" fmla="*/ 5028836 w 6180964"/>
              <a:gd name="connsiteY14" fmla="*/ 1656184 h 5718946"/>
              <a:gd name="connsiteX15" fmla="*/ 5244860 w 6180964"/>
              <a:gd name="connsiteY15" fmla="*/ 1224136 h 5718946"/>
              <a:gd name="connsiteX16" fmla="*/ 5748916 w 6180964"/>
              <a:gd name="connsiteY16" fmla="*/ 648072 h 5718946"/>
              <a:gd name="connsiteX17" fmla="*/ 6180964 w 6180964"/>
              <a:gd name="connsiteY17" fmla="*/ 288032 h 5718946"/>
              <a:gd name="connsiteX18" fmla="*/ 6180964 w 6180964"/>
              <a:gd name="connsiteY18"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028836 w 6180964"/>
              <a:gd name="connsiteY14" fmla="*/ 1944216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5365168 w 6180964"/>
              <a:gd name="connsiteY18" fmla="*/ 719106 h 5718946"/>
              <a:gd name="connsiteX19" fmla="*/ 6180964 w 6180964"/>
              <a:gd name="connsiteY19" fmla="*/ 0 h 5718946"/>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3200" h="5791928">
                <a:moveTo>
                  <a:pt x="0" y="5791928"/>
                </a:moveTo>
                <a:lnTo>
                  <a:pt x="564340" y="5473582"/>
                </a:lnTo>
                <a:lnTo>
                  <a:pt x="1692760" y="4824536"/>
                </a:lnTo>
                <a:lnTo>
                  <a:pt x="2268824" y="4464496"/>
                </a:lnTo>
                <a:lnTo>
                  <a:pt x="2556856" y="4320480"/>
                </a:lnTo>
                <a:lnTo>
                  <a:pt x="2772880" y="4176464"/>
                </a:lnTo>
                <a:lnTo>
                  <a:pt x="3060912" y="4032448"/>
                </a:lnTo>
                <a:lnTo>
                  <a:pt x="3708984" y="3960440"/>
                </a:lnTo>
                <a:lnTo>
                  <a:pt x="4141032" y="3888432"/>
                </a:lnTo>
                <a:lnTo>
                  <a:pt x="4573080" y="3528392"/>
                </a:lnTo>
                <a:lnTo>
                  <a:pt x="4933120" y="3384376"/>
                </a:lnTo>
                <a:lnTo>
                  <a:pt x="5293160" y="3240360"/>
                </a:lnTo>
                <a:lnTo>
                  <a:pt x="5365168" y="3096344"/>
                </a:lnTo>
                <a:lnTo>
                  <a:pt x="5365168" y="2808312"/>
                </a:lnTo>
                <a:lnTo>
                  <a:pt x="5509184" y="2520280"/>
                </a:lnTo>
                <a:lnTo>
                  <a:pt x="5581192" y="2376264"/>
                </a:lnTo>
                <a:lnTo>
                  <a:pt x="5653200" y="2232248"/>
                </a:lnTo>
                <a:lnTo>
                  <a:pt x="5509184" y="1512168"/>
                </a:lnTo>
                <a:lnTo>
                  <a:pt x="5365168" y="792088"/>
                </a:lnTo>
                <a:lnTo>
                  <a:pt x="5293160" y="576064"/>
                </a:lnTo>
                <a:lnTo>
                  <a:pt x="5293160" y="0"/>
                </a:lnTo>
              </a:path>
            </a:pathLst>
          </a:custGeom>
          <a:ln w="25400">
            <a:solidFill>
              <a:srgbClr val="00206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48" name="フリーフォーム 47"/>
          <p:cNvSpPr/>
          <p:nvPr/>
        </p:nvSpPr>
        <p:spPr>
          <a:xfrm>
            <a:off x="20638" y="1052513"/>
            <a:ext cx="6854825" cy="5545137"/>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901044"/>
              <a:gd name="connsiteY0" fmla="*/ 5472608 h 5472608"/>
              <a:gd name="connsiteX1" fmla="*/ 1284420 w 6901044"/>
              <a:gd name="connsiteY1" fmla="*/ 5400600 h 5472608"/>
              <a:gd name="connsiteX2" fmla="*/ 2508556 w 6901044"/>
              <a:gd name="connsiteY2" fmla="*/ 4752528 h 5472608"/>
              <a:gd name="connsiteX3" fmla="*/ 3084620 w 6901044"/>
              <a:gd name="connsiteY3" fmla="*/ 4536504 h 5472608"/>
              <a:gd name="connsiteX4" fmla="*/ 3372652 w 6901044"/>
              <a:gd name="connsiteY4" fmla="*/ 4320480 h 5472608"/>
              <a:gd name="connsiteX5" fmla="*/ 3516668 w 6901044"/>
              <a:gd name="connsiteY5" fmla="*/ 4176464 h 5472608"/>
              <a:gd name="connsiteX6" fmla="*/ 4164740 w 6901044"/>
              <a:gd name="connsiteY6" fmla="*/ 4104456 h 5472608"/>
              <a:gd name="connsiteX7" fmla="*/ 4452772 w 6901044"/>
              <a:gd name="connsiteY7" fmla="*/ 4032448 h 5472608"/>
              <a:gd name="connsiteX8" fmla="*/ 4812812 w 6901044"/>
              <a:gd name="connsiteY8" fmla="*/ 3816424 h 5472608"/>
              <a:gd name="connsiteX9" fmla="*/ 5172852 w 6901044"/>
              <a:gd name="connsiteY9" fmla="*/ 3168352 h 5472608"/>
              <a:gd name="connsiteX10" fmla="*/ 5460884 w 6901044"/>
              <a:gd name="connsiteY10" fmla="*/ 2592288 h 5472608"/>
              <a:gd name="connsiteX11" fmla="*/ 5748916 w 6901044"/>
              <a:gd name="connsiteY11" fmla="*/ 1944216 h 5472608"/>
              <a:gd name="connsiteX12" fmla="*/ 5748916 w 6901044"/>
              <a:gd name="connsiteY12" fmla="*/ 1656184 h 5472608"/>
              <a:gd name="connsiteX13" fmla="*/ 5964940 w 6901044"/>
              <a:gd name="connsiteY13" fmla="*/ 1224136 h 5472608"/>
              <a:gd name="connsiteX14" fmla="*/ 6468996 w 6901044"/>
              <a:gd name="connsiteY14" fmla="*/ 648072 h 5472608"/>
              <a:gd name="connsiteX15" fmla="*/ 6901044 w 6901044"/>
              <a:gd name="connsiteY15" fmla="*/ 288032 h 5472608"/>
              <a:gd name="connsiteX16" fmla="*/ 6901044 w 6901044"/>
              <a:gd name="connsiteY16" fmla="*/ 0 h 5472608"/>
              <a:gd name="connsiteX0" fmla="*/ 0 w 6901044"/>
              <a:gd name="connsiteY0" fmla="*/ 5472608 h 5472608"/>
              <a:gd name="connsiteX1" fmla="*/ 504056 w 6901044"/>
              <a:gd name="connsiteY1" fmla="*/ 5472608 h 5472608"/>
              <a:gd name="connsiteX2" fmla="*/ 2508556 w 6901044"/>
              <a:gd name="connsiteY2" fmla="*/ 4752528 h 5472608"/>
              <a:gd name="connsiteX3" fmla="*/ 3084620 w 6901044"/>
              <a:gd name="connsiteY3" fmla="*/ 4536504 h 5472608"/>
              <a:gd name="connsiteX4" fmla="*/ 3372652 w 6901044"/>
              <a:gd name="connsiteY4" fmla="*/ 4320480 h 5472608"/>
              <a:gd name="connsiteX5" fmla="*/ 3516668 w 6901044"/>
              <a:gd name="connsiteY5" fmla="*/ 4176464 h 5472608"/>
              <a:gd name="connsiteX6" fmla="*/ 4164740 w 6901044"/>
              <a:gd name="connsiteY6" fmla="*/ 4104456 h 5472608"/>
              <a:gd name="connsiteX7" fmla="*/ 4452772 w 6901044"/>
              <a:gd name="connsiteY7" fmla="*/ 4032448 h 5472608"/>
              <a:gd name="connsiteX8" fmla="*/ 4812812 w 6901044"/>
              <a:gd name="connsiteY8" fmla="*/ 3816424 h 5472608"/>
              <a:gd name="connsiteX9" fmla="*/ 5172852 w 6901044"/>
              <a:gd name="connsiteY9" fmla="*/ 3168352 h 5472608"/>
              <a:gd name="connsiteX10" fmla="*/ 5460884 w 6901044"/>
              <a:gd name="connsiteY10" fmla="*/ 2592288 h 5472608"/>
              <a:gd name="connsiteX11" fmla="*/ 5748916 w 6901044"/>
              <a:gd name="connsiteY11" fmla="*/ 1944216 h 5472608"/>
              <a:gd name="connsiteX12" fmla="*/ 5748916 w 6901044"/>
              <a:gd name="connsiteY12" fmla="*/ 1656184 h 5472608"/>
              <a:gd name="connsiteX13" fmla="*/ 5964940 w 6901044"/>
              <a:gd name="connsiteY13" fmla="*/ 1224136 h 5472608"/>
              <a:gd name="connsiteX14" fmla="*/ 6468996 w 6901044"/>
              <a:gd name="connsiteY14" fmla="*/ 648072 h 5472608"/>
              <a:gd name="connsiteX15" fmla="*/ 6901044 w 6901044"/>
              <a:gd name="connsiteY15" fmla="*/ 288032 h 5472608"/>
              <a:gd name="connsiteX16" fmla="*/ 6901044 w 6901044"/>
              <a:gd name="connsiteY16" fmla="*/ 0 h 5472608"/>
              <a:gd name="connsiteX0" fmla="*/ 0 w 6901044"/>
              <a:gd name="connsiteY0" fmla="*/ 5472608 h 5688632"/>
              <a:gd name="connsiteX1" fmla="*/ 504056 w 6901044"/>
              <a:gd name="connsiteY1" fmla="*/ 5472608 h 5688632"/>
              <a:gd name="connsiteX2" fmla="*/ 1080120 w 6901044"/>
              <a:gd name="connsiteY2" fmla="*/ 5688632 h 5688632"/>
              <a:gd name="connsiteX3" fmla="*/ 3084620 w 6901044"/>
              <a:gd name="connsiteY3" fmla="*/ 4536504 h 5688632"/>
              <a:gd name="connsiteX4" fmla="*/ 3372652 w 6901044"/>
              <a:gd name="connsiteY4" fmla="*/ 4320480 h 5688632"/>
              <a:gd name="connsiteX5" fmla="*/ 3516668 w 6901044"/>
              <a:gd name="connsiteY5" fmla="*/ 4176464 h 5688632"/>
              <a:gd name="connsiteX6" fmla="*/ 4164740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372652 w 6901044"/>
              <a:gd name="connsiteY4" fmla="*/ 4320480 h 5688632"/>
              <a:gd name="connsiteX5" fmla="*/ 3516668 w 6901044"/>
              <a:gd name="connsiteY5" fmla="*/ 4176464 h 5688632"/>
              <a:gd name="connsiteX6" fmla="*/ 4164740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3516668 w 6901044"/>
              <a:gd name="connsiteY5" fmla="*/ 4176464 h 5688632"/>
              <a:gd name="connsiteX6" fmla="*/ 4164740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3516668 w 6901044"/>
              <a:gd name="connsiteY5" fmla="*/ 4176464 h 5688632"/>
              <a:gd name="connsiteX6" fmla="*/ 4164740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4320480 w 6901044"/>
              <a:gd name="connsiteY5" fmla="*/ 3960440 h 5688632"/>
              <a:gd name="connsiteX6" fmla="*/ 4164740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4320480 w 6901044"/>
              <a:gd name="connsiteY5" fmla="*/ 3960440 h 5688632"/>
              <a:gd name="connsiteX6" fmla="*/ 4176464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4320480 w 6901044"/>
              <a:gd name="connsiteY5" fmla="*/ 3960440 h 5688632"/>
              <a:gd name="connsiteX6" fmla="*/ 4452772 w 6901044"/>
              <a:gd name="connsiteY6" fmla="*/ 4032448 h 5688632"/>
              <a:gd name="connsiteX7" fmla="*/ 4812812 w 6901044"/>
              <a:gd name="connsiteY7" fmla="*/ 3816424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4320480 w 6901044"/>
              <a:gd name="connsiteY5" fmla="*/ 3960440 h 5688632"/>
              <a:gd name="connsiteX6" fmla="*/ 4452772 w 6901044"/>
              <a:gd name="connsiteY6" fmla="*/ 4032448 h 5688632"/>
              <a:gd name="connsiteX7" fmla="*/ 4812812 w 6901044"/>
              <a:gd name="connsiteY7" fmla="*/ 3816424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812812 w 6901044"/>
              <a:gd name="connsiteY7" fmla="*/ 3816424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812812 w 6901044"/>
              <a:gd name="connsiteY7" fmla="*/ 3816424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812812 w 6901044"/>
              <a:gd name="connsiteY7" fmla="*/ 3816424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208320 w 6901044"/>
              <a:gd name="connsiteY15" fmla="*/ 1368152 h 5688632"/>
              <a:gd name="connsiteX16" fmla="*/ 6901044 w 6901044"/>
              <a:gd name="connsiteY16" fmla="*/ 288032 h 5688632"/>
              <a:gd name="connsiteX17" fmla="*/ 6901044 w 6901044"/>
              <a:gd name="connsiteY17"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208320 w 6901044"/>
              <a:gd name="connsiteY15" fmla="*/ 1368152 h 5688632"/>
              <a:gd name="connsiteX16" fmla="*/ 6496352 w 6901044"/>
              <a:gd name="connsiteY16" fmla="*/ 792088 h 5688632"/>
              <a:gd name="connsiteX17" fmla="*/ 6901044 w 6901044"/>
              <a:gd name="connsiteY17"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208320 w 6901044"/>
              <a:gd name="connsiteY15" fmla="*/ 1368152 h 5688632"/>
              <a:gd name="connsiteX16" fmla="*/ 6496352 w 6901044"/>
              <a:gd name="connsiteY16" fmla="*/ 792088 h 5688632"/>
              <a:gd name="connsiteX17" fmla="*/ 6568360 w 6901044"/>
              <a:gd name="connsiteY17" fmla="*/ 504056 h 5688632"/>
              <a:gd name="connsiteX18" fmla="*/ 6901044 w 6901044"/>
              <a:gd name="connsiteY18"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208320 w 6901044"/>
              <a:gd name="connsiteY15" fmla="*/ 1368152 h 5688632"/>
              <a:gd name="connsiteX16" fmla="*/ 6496352 w 6901044"/>
              <a:gd name="connsiteY16" fmla="*/ 792088 h 5688632"/>
              <a:gd name="connsiteX17" fmla="*/ 6568360 w 6901044"/>
              <a:gd name="connsiteY17" fmla="*/ 504056 h 5688632"/>
              <a:gd name="connsiteX18" fmla="*/ 6901044 w 6901044"/>
              <a:gd name="connsiteY18"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208320 w 6901044"/>
              <a:gd name="connsiteY15" fmla="*/ 1368152 h 5688632"/>
              <a:gd name="connsiteX16" fmla="*/ 6424344 w 6901044"/>
              <a:gd name="connsiteY16" fmla="*/ 864096 h 5688632"/>
              <a:gd name="connsiteX17" fmla="*/ 6568360 w 6901044"/>
              <a:gd name="connsiteY17" fmla="*/ 504056 h 5688632"/>
              <a:gd name="connsiteX18" fmla="*/ 6901044 w 6901044"/>
              <a:gd name="connsiteY18" fmla="*/ 0 h 5688632"/>
              <a:gd name="connsiteX0" fmla="*/ 0 w 6856392"/>
              <a:gd name="connsiteY0" fmla="*/ 5328592 h 5544616"/>
              <a:gd name="connsiteX1" fmla="*/ 504056 w 6856392"/>
              <a:gd name="connsiteY1" fmla="*/ 5328592 h 5544616"/>
              <a:gd name="connsiteX2" fmla="*/ 1080120 w 6856392"/>
              <a:gd name="connsiteY2" fmla="*/ 5544616 h 5544616"/>
              <a:gd name="connsiteX3" fmla="*/ 1743824 w 6856392"/>
              <a:gd name="connsiteY3" fmla="*/ 5328592 h 5544616"/>
              <a:gd name="connsiteX4" fmla="*/ 3528392 w 6856392"/>
              <a:gd name="connsiteY4" fmla="*/ 4320480 h 5544616"/>
              <a:gd name="connsiteX5" fmla="*/ 4320480 w 6856392"/>
              <a:gd name="connsiteY5" fmla="*/ 3816424 h 5544616"/>
              <a:gd name="connsiteX6" fmla="*/ 4536504 w 6856392"/>
              <a:gd name="connsiteY6" fmla="*/ 3456384 h 5544616"/>
              <a:gd name="connsiteX7" fmla="*/ 4624144 w 6856392"/>
              <a:gd name="connsiteY7" fmla="*/ 3384376 h 5544616"/>
              <a:gd name="connsiteX8" fmla="*/ 5128200 w 6856392"/>
              <a:gd name="connsiteY8" fmla="*/ 3240360 h 5544616"/>
              <a:gd name="connsiteX9" fmla="*/ 5416232 w 6856392"/>
              <a:gd name="connsiteY9" fmla="*/ 3096344 h 5544616"/>
              <a:gd name="connsiteX10" fmla="*/ 5632256 w 6856392"/>
              <a:gd name="connsiteY10" fmla="*/ 2952328 h 5544616"/>
              <a:gd name="connsiteX11" fmla="*/ 5920288 w 6856392"/>
              <a:gd name="connsiteY11" fmla="*/ 2448272 h 5544616"/>
              <a:gd name="connsiteX12" fmla="*/ 6064304 w 6856392"/>
              <a:gd name="connsiteY12" fmla="*/ 2160240 h 5544616"/>
              <a:gd name="connsiteX13" fmla="*/ 6136312 w 6856392"/>
              <a:gd name="connsiteY13" fmla="*/ 2016224 h 5544616"/>
              <a:gd name="connsiteX14" fmla="*/ 6064304 w 6856392"/>
              <a:gd name="connsiteY14" fmla="*/ 1368152 h 5544616"/>
              <a:gd name="connsiteX15" fmla="*/ 6208320 w 6856392"/>
              <a:gd name="connsiteY15" fmla="*/ 1224136 h 5544616"/>
              <a:gd name="connsiteX16" fmla="*/ 6424344 w 6856392"/>
              <a:gd name="connsiteY16" fmla="*/ 720080 h 5544616"/>
              <a:gd name="connsiteX17" fmla="*/ 6568360 w 6856392"/>
              <a:gd name="connsiteY17" fmla="*/ 360040 h 5544616"/>
              <a:gd name="connsiteX18" fmla="*/ 6856392 w 6856392"/>
              <a:gd name="connsiteY18" fmla="*/ 0 h 554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56392" h="5544616">
                <a:moveTo>
                  <a:pt x="0" y="5328592"/>
                </a:moveTo>
                <a:lnTo>
                  <a:pt x="504056" y="5328592"/>
                </a:lnTo>
                <a:lnTo>
                  <a:pt x="1080120" y="5544616"/>
                </a:lnTo>
                <a:lnTo>
                  <a:pt x="1743824" y="5328592"/>
                </a:lnTo>
                <a:cubicBezTo>
                  <a:pt x="2363828" y="5020375"/>
                  <a:pt x="2985150" y="4663661"/>
                  <a:pt x="3528392" y="4320480"/>
                </a:cubicBezTo>
                <a:lnTo>
                  <a:pt x="4320480" y="3816424"/>
                </a:lnTo>
                <a:lnTo>
                  <a:pt x="4536504" y="3456384"/>
                </a:lnTo>
                <a:lnTo>
                  <a:pt x="4624144" y="3384376"/>
                </a:lnTo>
                <a:lnTo>
                  <a:pt x="5128200" y="3240360"/>
                </a:lnTo>
                <a:lnTo>
                  <a:pt x="5416232" y="3096344"/>
                </a:lnTo>
                <a:lnTo>
                  <a:pt x="5632256" y="2952328"/>
                </a:lnTo>
                <a:lnTo>
                  <a:pt x="5920288" y="2448272"/>
                </a:lnTo>
                <a:lnTo>
                  <a:pt x="6064304" y="2160240"/>
                </a:lnTo>
                <a:lnTo>
                  <a:pt x="6136312" y="2016224"/>
                </a:lnTo>
                <a:lnTo>
                  <a:pt x="6064304" y="1368152"/>
                </a:lnTo>
                <a:lnTo>
                  <a:pt x="6208320" y="1224136"/>
                </a:lnTo>
                <a:lnTo>
                  <a:pt x="6424344" y="720080"/>
                </a:lnTo>
                <a:lnTo>
                  <a:pt x="6568360" y="360040"/>
                </a:lnTo>
                <a:lnTo>
                  <a:pt x="6856392" y="0"/>
                </a:lnTo>
              </a:path>
            </a:pathLst>
          </a:custGeom>
          <a:ln w="25400">
            <a:solidFill>
              <a:schemeClr val="tx1"/>
            </a:solidFill>
            <a:prstDash val="dash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63" name="ホームベース 62"/>
          <p:cNvSpPr/>
          <p:nvPr/>
        </p:nvSpPr>
        <p:spPr bwMode="auto">
          <a:xfrm>
            <a:off x="354013" y="1077913"/>
            <a:ext cx="4714875" cy="468312"/>
          </a:xfrm>
          <a:prstGeom prst="homePlate">
            <a:avLst>
              <a:gd name="adj" fmla="val 0"/>
            </a:avLst>
          </a:prstGeom>
          <a:solidFill>
            <a:schemeClr val="bg1"/>
          </a:solidFill>
          <a:ln w="25400">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grpSp>
        <p:nvGrpSpPr>
          <p:cNvPr id="2" name="グループ化 7"/>
          <p:cNvGrpSpPr/>
          <p:nvPr/>
        </p:nvGrpSpPr>
        <p:grpSpPr>
          <a:xfrm>
            <a:off x="477731" y="512743"/>
            <a:ext cx="8054855" cy="416742"/>
            <a:chOff x="477731" y="512743"/>
            <a:chExt cx="8054855" cy="416742"/>
          </a:xfrm>
          <a:solidFill>
            <a:srgbClr val="00B050"/>
          </a:solidFill>
        </p:grpSpPr>
        <p:cxnSp>
          <p:nvCxnSpPr>
            <p:cNvPr id="50" name="直線コネクタ 49"/>
            <p:cNvCxnSpPr/>
            <p:nvPr/>
          </p:nvCxnSpPr>
          <p:spPr>
            <a:xfrm>
              <a:off x="487136" y="909410"/>
              <a:ext cx="8045450" cy="14288"/>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477731" y="512743"/>
              <a:ext cx="415248" cy="416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lumMod val="50000"/>
                    <a:lumOff val="50000"/>
                  </a:schemeClr>
                </a:solidFill>
                <a:latin typeface="AR P丸ゴシック体M" pitchFamily="50" charset="-128"/>
                <a:ea typeface="AR P丸ゴシック体M" pitchFamily="50" charset="-128"/>
              </a:endParaRPr>
            </a:p>
          </p:txBody>
        </p:sp>
      </p:grpSp>
      <p:pic>
        <p:nvPicPr>
          <p:cNvPr id="54" name="Picture 5">
            <a:hlinkClick r:id="rId4" action="ppaction://hlinkfile"/>
          </p:cNvPr>
          <p:cNvPicPr>
            <a:picLocks noChangeAspect="1" noChangeArrowheads="1"/>
          </p:cNvPicPr>
          <p:nvPr/>
        </p:nvPicPr>
        <p:blipFill>
          <a:blip r:embed="rId5" cstate="print"/>
          <a:srcRect/>
          <a:stretch>
            <a:fillRect/>
          </a:stretch>
        </p:blipFill>
        <p:spPr bwMode="auto">
          <a:xfrm>
            <a:off x="7227882" y="260350"/>
            <a:ext cx="427618" cy="431800"/>
          </a:xfrm>
          <a:prstGeom prst="rect">
            <a:avLst/>
          </a:prstGeom>
          <a:noFill/>
          <a:ln w="9525">
            <a:noFill/>
            <a:miter lim="800000"/>
            <a:headEnd/>
            <a:tailEnd/>
          </a:ln>
        </p:spPr>
      </p:pic>
      <p:sp>
        <p:nvSpPr>
          <p:cNvPr id="56" name="テキスト ボックス 21"/>
          <p:cNvSpPr txBox="1">
            <a:spLocks noChangeArrowheads="1"/>
          </p:cNvSpPr>
          <p:nvPr/>
        </p:nvSpPr>
        <p:spPr bwMode="auto">
          <a:xfrm>
            <a:off x="850900" y="415925"/>
            <a:ext cx="6381875" cy="523220"/>
          </a:xfrm>
          <a:prstGeom prst="rect">
            <a:avLst/>
          </a:prstGeom>
          <a:noFill/>
          <a:ln w="9525">
            <a:noFill/>
            <a:miter lim="800000"/>
            <a:headEnd/>
            <a:tailEnd/>
          </a:ln>
        </p:spPr>
        <p:txBody>
          <a:bodyPr wrap="none">
            <a:spAutoFit/>
          </a:bodyPr>
          <a:lstStyle/>
          <a:p>
            <a:r>
              <a:rPr lang="ja-JP" altLang="en-US" sz="2800" dirty="0" smtClean="0">
                <a:latin typeface="HG丸ｺﾞｼｯｸM-PRO" pitchFamily="50" charset="-128"/>
                <a:ea typeface="HG丸ｺﾞｼｯｸM-PRO" pitchFamily="50" charset="-128"/>
              </a:rPr>
              <a:t>６ ．</a:t>
            </a:r>
            <a:r>
              <a:rPr lang="en-US" altLang="ja-JP" sz="2400" dirty="0">
                <a:solidFill>
                  <a:prstClr val="black"/>
                </a:solidFill>
                <a:latin typeface="HG丸ｺﾞｼｯｸM-PRO" pitchFamily="50" charset="-128"/>
                <a:ea typeface="HG丸ｺﾞｼｯｸM-PRO" pitchFamily="50" charset="-128"/>
              </a:rPr>
              <a:t> Efforts based on DRR strategy </a:t>
            </a:r>
            <a:r>
              <a:rPr lang="ja-JP" altLang="en-US" sz="2400" dirty="0" smtClean="0">
                <a:latin typeface="HG丸ｺﾞｼｯｸM-PRO" pitchFamily="50" charset="-128"/>
                <a:ea typeface="HG丸ｺﾞｼｯｸM-PRO" pitchFamily="50" charset="-128"/>
              </a:rPr>
              <a:t>②</a:t>
            </a:r>
            <a:endParaRPr lang="ja-JP" altLang="en-US" sz="2400" dirty="0">
              <a:latin typeface="HG丸ｺﾞｼｯｸM-PRO" pitchFamily="50" charset="-128"/>
              <a:ea typeface="HG丸ｺﾞｼｯｸM-PRO" pitchFamily="50" charset="-128"/>
            </a:endParaRPr>
          </a:p>
        </p:txBody>
      </p:sp>
      <p:sp>
        <p:nvSpPr>
          <p:cNvPr id="58" name="正方形/長方形 57"/>
          <p:cNvSpPr/>
          <p:nvPr/>
        </p:nvSpPr>
        <p:spPr bwMode="auto">
          <a:xfrm>
            <a:off x="354013" y="1089025"/>
            <a:ext cx="1116012" cy="468313"/>
          </a:xfrm>
          <a:prstGeom prst="rect">
            <a:avLst/>
          </a:prstGeom>
          <a:solidFill>
            <a:schemeClr val="accent6"/>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62" name="大波 61"/>
          <p:cNvSpPr/>
          <p:nvPr/>
        </p:nvSpPr>
        <p:spPr bwMode="auto">
          <a:xfrm>
            <a:off x="1531940" y="1125538"/>
            <a:ext cx="539750" cy="360362"/>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1</a:t>
            </a:r>
            <a:endParaRPr lang="ja-JP" altLang="en-US" sz="1400" dirty="0">
              <a:solidFill>
                <a:schemeClr val="tx1"/>
              </a:solidFill>
              <a:latin typeface="HG丸ｺﾞｼｯｸM-PRO" pitchFamily="50" charset="-128"/>
              <a:ea typeface="HG丸ｺﾞｼｯｸM-PRO" pitchFamily="50" charset="-128"/>
            </a:endParaRPr>
          </a:p>
        </p:txBody>
      </p:sp>
      <p:sp>
        <p:nvSpPr>
          <p:cNvPr id="123" name="フリーフォーム 122"/>
          <p:cNvSpPr/>
          <p:nvPr/>
        </p:nvSpPr>
        <p:spPr>
          <a:xfrm flipH="1">
            <a:off x="3851920" y="5229200"/>
            <a:ext cx="3240356" cy="1628800"/>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028836 w 6180964"/>
              <a:gd name="connsiteY12" fmla="*/ 1944216 h 5718946"/>
              <a:gd name="connsiteX13" fmla="*/ 5028836 w 6180964"/>
              <a:gd name="connsiteY13" fmla="*/ 1656184 h 5718946"/>
              <a:gd name="connsiteX14" fmla="*/ 5244860 w 6180964"/>
              <a:gd name="connsiteY14" fmla="*/ 1224136 h 5718946"/>
              <a:gd name="connsiteX15" fmla="*/ 5748916 w 6180964"/>
              <a:gd name="connsiteY15" fmla="*/ 648072 h 5718946"/>
              <a:gd name="connsiteX16" fmla="*/ 6180964 w 6180964"/>
              <a:gd name="connsiteY16" fmla="*/ 288032 h 5718946"/>
              <a:gd name="connsiteX17" fmla="*/ 6180964 w 6180964"/>
              <a:gd name="connsiteY17"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028836 w 6180964"/>
              <a:gd name="connsiteY13" fmla="*/ 1944216 h 5718946"/>
              <a:gd name="connsiteX14" fmla="*/ 5028836 w 6180964"/>
              <a:gd name="connsiteY14" fmla="*/ 1656184 h 5718946"/>
              <a:gd name="connsiteX15" fmla="*/ 5244860 w 6180964"/>
              <a:gd name="connsiteY15" fmla="*/ 1224136 h 5718946"/>
              <a:gd name="connsiteX16" fmla="*/ 5748916 w 6180964"/>
              <a:gd name="connsiteY16" fmla="*/ 648072 h 5718946"/>
              <a:gd name="connsiteX17" fmla="*/ 6180964 w 6180964"/>
              <a:gd name="connsiteY17" fmla="*/ 288032 h 5718946"/>
              <a:gd name="connsiteX18" fmla="*/ 6180964 w 6180964"/>
              <a:gd name="connsiteY18"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028836 w 6180964"/>
              <a:gd name="connsiteY14" fmla="*/ 1944216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5365168 w 6180964"/>
              <a:gd name="connsiteY18" fmla="*/ 719106 h 5718946"/>
              <a:gd name="connsiteX19" fmla="*/ 6180964 w 6180964"/>
              <a:gd name="connsiteY19" fmla="*/ 0 h 5718946"/>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293160 w 5653200"/>
              <a:gd name="connsiteY18"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293160 w 5653200"/>
              <a:gd name="connsiteY17" fmla="*/ 0 h 5791928"/>
              <a:gd name="connsiteX0" fmla="*/ 0 w 5581192"/>
              <a:gd name="connsiteY0" fmla="*/ 5791928 h 5791928"/>
              <a:gd name="connsiteX1" fmla="*/ 564340 w 5581192"/>
              <a:gd name="connsiteY1" fmla="*/ 5473582 h 5791928"/>
              <a:gd name="connsiteX2" fmla="*/ 1692760 w 5581192"/>
              <a:gd name="connsiteY2" fmla="*/ 4824536 h 5791928"/>
              <a:gd name="connsiteX3" fmla="*/ 2268824 w 5581192"/>
              <a:gd name="connsiteY3" fmla="*/ 4464496 h 5791928"/>
              <a:gd name="connsiteX4" fmla="*/ 2556856 w 5581192"/>
              <a:gd name="connsiteY4" fmla="*/ 4320480 h 5791928"/>
              <a:gd name="connsiteX5" fmla="*/ 2772880 w 5581192"/>
              <a:gd name="connsiteY5" fmla="*/ 4176464 h 5791928"/>
              <a:gd name="connsiteX6" fmla="*/ 3060912 w 5581192"/>
              <a:gd name="connsiteY6" fmla="*/ 4032448 h 5791928"/>
              <a:gd name="connsiteX7" fmla="*/ 3708984 w 5581192"/>
              <a:gd name="connsiteY7" fmla="*/ 3960440 h 5791928"/>
              <a:gd name="connsiteX8" fmla="*/ 4141032 w 5581192"/>
              <a:gd name="connsiteY8" fmla="*/ 3888432 h 5791928"/>
              <a:gd name="connsiteX9" fmla="*/ 4573080 w 5581192"/>
              <a:gd name="connsiteY9" fmla="*/ 3528392 h 5791928"/>
              <a:gd name="connsiteX10" fmla="*/ 4933120 w 5581192"/>
              <a:gd name="connsiteY10" fmla="*/ 3384376 h 5791928"/>
              <a:gd name="connsiteX11" fmla="*/ 5293160 w 5581192"/>
              <a:gd name="connsiteY11" fmla="*/ 3240360 h 5791928"/>
              <a:gd name="connsiteX12" fmla="*/ 5365168 w 5581192"/>
              <a:gd name="connsiteY12" fmla="*/ 3096344 h 5791928"/>
              <a:gd name="connsiteX13" fmla="*/ 5365168 w 5581192"/>
              <a:gd name="connsiteY13" fmla="*/ 2808312 h 5791928"/>
              <a:gd name="connsiteX14" fmla="*/ 5509184 w 5581192"/>
              <a:gd name="connsiteY14" fmla="*/ 2520280 h 5791928"/>
              <a:gd name="connsiteX15" fmla="*/ 5581192 w 5581192"/>
              <a:gd name="connsiteY15" fmla="*/ 2376264 h 5791928"/>
              <a:gd name="connsiteX16" fmla="*/ 5293160 w 5581192"/>
              <a:gd name="connsiteY16" fmla="*/ 0 h 5791928"/>
              <a:gd name="connsiteX0" fmla="*/ 0 w 5509184"/>
              <a:gd name="connsiteY0" fmla="*/ 5791928 h 5791928"/>
              <a:gd name="connsiteX1" fmla="*/ 564340 w 5509184"/>
              <a:gd name="connsiteY1" fmla="*/ 5473582 h 5791928"/>
              <a:gd name="connsiteX2" fmla="*/ 1692760 w 5509184"/>
              <a:gd name="connsiteY2" fmla="*/ 4824536 h 5791928"/>
              <a:gd name="connsiteX3" fmla="*/ 2268824 w 5509184"/>
              <a:gd name="connsiteY3" fmla="*/ 4464496 h 5791928"/>
              <a:gd name="connsiteX4" fmla="*/ 2556856 w 5509184"/>
              <a:gd name="connsiteY4" fmla="*/ 4320480 h 5791928"/>
              <a:gd name="connsiteX5" fmla="*/ 2772880 w 5509184"/>
              <a:gd name="connsiteY5" fmla="*/ 4176464 h 5791928"/>
              <a:gd name="connsiteX6" fmla="*/ 3060912 w 5509184"/>
              <a:gd name="connsiteY6" fmla="*/ 4032448 h 5791928"/>
              <a:gd name="connsiteX7" fmla="*/ 3708984 w 5509184"/>
              <a:gd name="connsiteY7" fmla="*/ 3960440 h 5791928"/>
              <a:gd name="connsiteX8" fmla="*/ 4141032 w 5509184"/>
              <a:gd name="connsiteY8" fmla="*/ 3888432 h 5791928"/>
              <a:gd name="connsiteX9" fmla="*/ 4573080 w 5509184"/>
              <a:gd name="connsiteY9" fmla="*/ 3528392 h 5791928"/>
              <a:gd name="connsiteX10" fmla="*/ 4933120 w 5509184"/>
              <a:gd name="connsiteY10" fmla="*/ 3384376 h 5791928"/>
              <a:gd name="connsiteX11" fmla="*/ 5293160 w 5509184"/>
              <a:gd name="connsiteY11" fmla="*/ 3240360 h 5791928"/>
              <a:gd name="connsiteX12" fmla="*/ 5365168 w 5509184"/>
              <a:gd name="connsiteY12" fmla="*/ 3096344 h 5791928"/>
              <a:gd name="connsiteX13" fmla="*/ 5365168 w 5509184"/>
              <a:gd name="connsiteY13" fmla="*/ 2808312 h 5791928"/>
              <a:gd name="connsiteX14" fmla="*/ 5509184 w 5509184"/>
              <a:gd name="connsiteY14" fmla="*/ 2520280 h 5791928"/>
              <a:gd name="connsiteX15" fmla="*/ 5293160 w 5509184"/>
              <a:gd name="connsiteY15" fmla="*/ 0 h 5791928"/>
              <a:gd name="connsiteX0" fmla="*/ 0 w 5365168"/>
              <a:gd name="connsiteY0" fmla="*/ 5791928 h 5791928"/>
              <a:gd name="connsiteX1" fmla="*/ 564340 w 5365168"/>
              <a:gd name="connsiteY1" fmla="*/ 5473582 h 5791928"/>
              <a:gd name="connsiteX2" fmla="*/ 1692760 w 5365168"/>
              <a:gd name="connsiteY2" fmla="*/ 4824536 h 5791928"/>
              <a:gd name="connsiteX3" fmla="*/ 2268824 w 5365168"/>
              <a:gd name="connsiteY3" fmla="*/ 4464496 h 5791928"/>
              <a:gd name="connsiteX4" fmla="*/ 2556856 w 5365168"/>
              <a:gd name="connsiteY4" fmla="*/ 4320480 h 5791928"/>
              <a:gd name="connsiteX5" fmla="*/ 2772880 w 5365168"/>
              <a:gd name="connsiteY5" fmla="*/ 4176464 h 5791928"/>
              <a:gd name="connsiteX6" fmla="*/ 3060912 w 5365168"/>
              <a:gd name="connsiteY6" fmla="*/ 4032448 h 5791928"/>
              <a:gd name="connsiteX7" fmla="*/ 3708984 w 5365168"/>
              <a:gd name="connsiteY7" fmla="*/ 3960440 h 5791928"/>
              <a:gd name="connsiteX8" fmla="*/ 4141032 w 5365168"/>
              <a:gd name="connsiteY8" fmla="*/ 3888432 h 5791928"/>
              <a:gd name="connsiteX9" fmla="*/ 4573080 w 5365168"/>
              <a:gd name="connsiteY9" fmla="*/ 3528392 h 5791928"/>
              <a:gd name="connsiteX10" fmla="*/ 4933120 w 5365168"/>
              <a:gd name="connsiteY10" fmla="*/ 3384376 h 5791928"/>
              <a:gd name="connsiteX11" fmla="*/ 5293160 w 5365168"/>
              <a:gd name="connsiteY11" fmla="*/ 3240360 h 5791928"/>
              <a:gd name="connsiteX12" fmla="*/ 5365168 w 5365168"/>
              <a:gd name="connsiteY12" fmla="*/ 3096344 h 5791928"/>
              <a:gd name="connsiteX13" fmla="*/ 5365168 w 5365168"/>
              <a:gd name="connsiteY13" fmla="*/ 2808312 h 5791928"/>
              <a:gd name="connsiteX14" fmla="*/ 5293160 w 5365168"/>
              <a:gd name="connsiteY14" fmla="*/ 0 h 5791928"/>
              <a:gd name="connsiteX0" fmla="*/ 0 w 5365168"/>
              <a:gd name="connsiteY0" fmla="*/ 5791928 h 5791928"/>
              <a:gd name="connsiteX1" fmla="*/ 564340 w 5365168"/>
              <a:gd name="connsiteY1" fmla="*/ 5473582 h 5791928"/>
              <a:gd name="connsiteX2" fmla="*/ 1692760 w 5365168"/>
              <a:gd name="connsiteY2" fmla="*/ 4824536 h 5791928"/>
              <a:gd name="connsiteX3" fmla="*/ 2268824 w 5365168"/>
              <a:gd name="connsiteY3" fmla="*/ 4464496 h 5791928"/>
              <a:gd name="connsiteX4" fmla="*/ 2556856 w 5365168"/>
              <a:gd name="connsiteY4" fmla="*/ 4320480 h 5791928"/>
              <a:gd name="connsiteX5" fmla="*/ 2772880 w 5365168"/>
              <a:gd name="connsiteY5" fmla="*/ 4176464 h 5791928"/>
              <a:gd name="connsiteX6" fmla="*/ 3060912 w 5365168"/>
              <a:gd name="connsiteY6" fmla="*/ 4032448 h 5791928"/>
              <a:gd name="connsiteX7" fmla="*/ 3708984 w 5365168"/>
              <a:gd name="connsiteY7" fmla="*/ 3960440 h 5791928"/>
              <a:gd name="connsiteX8" fmla="*/ 4141032 w 5365168"/>
              <a:gd name="connsiteY8" fmla="*/ 3888432 h 5791928"/>
              <a:gd name="connsiteX9" fmla="*/ 4573080 w 5365168"/>
              <a:gd name="connsiteY9" fmla="*/ 3528392 h 5791928"/>
              <a:gd name="connsiteX10" fmla="*/ 4933120 w 5365168"/>
              <a:gd name="connsiteY10" fmla="*/ 3384376 h 5791928"/>
              <a:gd name="connsiteX11" fmla="*/ 5293160 w 5365168"/>
              <a:gd name="connsiteY11" fmla="*/ 3240360 h 5791928"/>
              <a:gd name="connsiteX12" fmla="*/ 5365168 w 5365168"/>
              <a:gd name="connsiteY12" fmla="*/ 3096344 h 5791928"/>
              <a:gd name="connsiteX13" fmla="*/ 5293160 w 5365168"/>
              <a:gd name="connsiteY13"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4933120 w 5293160"/>
              <a:gd name="connsiteY10" fmla="*/ 3384376 h 5791928"/>
              <a:gd name="connsiteX11" fmla="*/ 5293160 w 5293160"/>
              <a:gd name="connsiteY11" fmla="*/ 3240360 h 5791928"/>
              <a:gd name="connsiteX12" fmla="*/ 5293160 w 5293160"/>
              <a:gd name="connsiteY12"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4933120 w 5293160"/>
              <a:gd name="connsiteY10" fmla="*/ 3384376 h 5791928"/>
              <a:gd name="connsiteX11" fmla="*/ 5293160 w 5293160"/>
              <a:gd name="connsiteY11"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5293160 w 5293160"/>
              <a:gd name="connsiteY10"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5293160 w 5293160"/>
              <a:gd name="connsiteY9"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5293160 w 5293160"/>
              <a:gd name="connsiteY8"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5293160 w 5293160"/>
              <a:gd name="connsiteY7"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5293160 w 5293160"/>
              <a:gd name="connsiteY6"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5293160 w 5293160"/>
              <a:gd name="connsiteY5"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5293160 w 5293160"/>
              <a:gd name="connsiteY4"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5293160 w 5293160"/>
              <a:gd name="connsiteY3" fmla="*/ 0 h 5791928"/>
              <a:gd name="connsiteX0" fmla="*/ 1368152 w 3060912"/>
              <a:gd name="connsiteY0" fmla="*/ 2636912 h 2636912"/>
              <a:gd name="connsiteX1" fmla="*/ 1932492 w 3060912"/>
              <a:gd name="connsiteY1" fmla="*/ 2318566 h 2636912"/>
              <a:gd name="connsiteX2" fmla="*/ 3060912 w 3060912"/>
              <a:gd name="connsiteY2" fmla="*/ 1669520 h 2636912"/>
              <a:gd name="connsiteX3" fmla="*/ 0 w 3060912"/>
              <a:gd name="connsiteY3" fmla="*/ 0 h 2636912"/>
              <a:gd name="connsiteX0" fmla="*/ 1368152 w 1932492"/>
              <a:gd name="connsiteY0" fmla="*/ 2636912 h 2636912"/>
              <a:gd name="connsiteX1" fmla="*/ 1932492 w 1932492"/>
              <a:gd name="connsiteY1" fmla="*/ 2318566 h 2636912"/>
              <a:gd name="connsiteX2" fmla="*/ 576064 w 1932492"/>
              <a:gd name="connsiteY2" fmla="*/ 792088 h 2636912"/>
              <a:gd name="connsiteX3" fmla="*/ 0 w 1932492"/>
              <a:gd name="connsiteY3" fmla="*/ 0 h 2636912"/>
              <a:gd name="connsiteX0" fmla="*/ 1368152 w 1368152"/>
              <a:gd name="connsiteY0" fmla="*/ 2636912 h 2636912"/>
              <a:gd name="connsiteX1" fmla="*/ 792088 w 1368152"/>
              <a:gd name="connsiteY1" fmla="*/ 1224136 h 2636912"/>
              <a:gd name="connsiteX2" fmla="*/ 576064 w 1368152"/>
              <a:gd name="connsiteY2" fmla="*/ 792088 h 2636912"/>
              <a:gd name="connsiteX3" fmla="*/ 0 w 1368152"/>
              <a:gd name="connsiteY3" fmla="*/ 0 h 2636912"/>
              <a:gd name="connsiteX0" fmla="*/ 1008112 w 1008112"/>
              <a:gd name="connsiteY0" fmla="*/ 1800200 h 1800200"/>
              <a:gd name="connsiteX1" fmla="*/ 792088 w 1008112"/>
              <a:gd name="connsiteY1" fmla="*/ 1224136 h 1800200"/>
              <a:gd name="connsiteX2" fmla="*/ 576064 w 1008112"/>
              <a:gd name="connsiteY2" fmla="*/ 792088 h 1800200"/>
              <a:gd name="connsiteX3" fmla="*/ 0 w 1008112"/>
              <a:gd name="connsiteY3" fmla="*/ 0 h 1800200"/>
              <a:gd name="connsiteX0" fmla="*/ 360040 w 792088"/>
              <a:gd name="connsiteY0" fmla="*/ 1008112 h 1224136"/>
              <a:gd name="connsiteX1" fmla="*/ 792088 w 792088"/>
              <a:gd name="connsiteY1" fmla="*/ 1224136 h 1224136"/>
              <a:gd name="connsiteX2" fmla="*/ 576064 w 792088"/>
              <a:gd name="connsiteY2" fmla="*/ 792088 h 1224136"/>
              <a:gd name="connsiteX3" fmla="*/ 0 w 792088"/>
              <a:gd name="connsiteY3" fmla="*/ 0 h 1224136"/>
              <a:gd name="connsiteX0" fmla="*/ 360040 w 576064"/>
              <a:gd name="connsiteY0" fmla="*/ 1008112 h 1008112"/>
              <a:gd name="connsiteX1" fmla="*/ 288032 w 576064"/>
              <a:gd name="connsiteY1" fmla="*/ 648072 h 1008112"/>
              <a:gd name="connsiteX2" fmla="*/ 576064 w 576064"/>
              <a:gd name="connsiteY2" fmla="*/ 792088 h 1008112"/>
              <a:gd name="connsiteX3" fmla="*/ 0 w 576064"/>
              <a:gd name="connsiteY3" fmla="*/ 0 h 1008112"/>
              <a:gd name="connsiteX0" fmla="*/ 360040 w 360040"/>
              <a:gd name="connsiteY0" fmla="*/ 1008112 h 1008112"/>
              <a:gd name="connsiteX1" fmla="*/ 288032 w 360040"/>
              <a:gd name="connsiteY1" fmla="*/ 648072 h 1008112"/>
              <a:gd name="connsiteX2" fmla="*/ 0 w 360040"/>
              <a:gd name="connsiteY2" fmla="*/ 0 h 1008112"/>
              <a:gd name="connsiteX0" fmla="*/ 219042 w 219042"/>
              <a:gd name="connsiteY0" fmla="*/ 927050 h 927050"/>
              <a:gd name="connsiteX1" fmla="*/ 147034 w 219042"/>
              <a:gd name="connsiteY1" fmla="*/ 567010 h 927050"/>
              <a:gd name="connsiteX2" fmla="*/ 0 w 219042"/>
              <a:gd name="connsiteY2" fmla="*/ 0 h 927050"/>
              <a:gd name="connsiteX0" fmla="*/ 219042 w 219042"/>
              <a:gd name="connsiteY0" fmla="*/ 927050 h 927050"/>
              <a:gd name="connsiteX1" fmla="*/ 219042 w 219042"/>
              <a:gd name="connsiteY1" fmla="*/ 470988 h 927050"/>
              <a:gd name="connsiteX2" fmla="*/ 147034 w 219042"/>
              <a:gd name="connsiteY2" fmla="*/ 567010 h 927050"/>
              <a:gd name="connsiteX3" fmla="*/ 0 w 219042"/>
              <a:gd name="connsiteY3" fmla="*/ 0 h 927050"/>
              <a:gd name="connsiteX0" fmla="*/ 219042 w 219042"/>
              <a:gd name="connsiteY0" fmla="*/ 927050 h 927050"/>
              <a:gd name="connsiteX1" fmla="*/ 219042 w 219042"/>
              <a:gd name="connsiteY1" fmla="*/ 470988 h 927050"/>
              <a:gd name="connsiteX2" fmla="*/ 80950 w 219042"/>
              <a:gd name="connsiteY2" fmla="*/ 549486 h 927050"/>
              <a:gd name="connsiteX3" fmla="*/ 0 w 219042"/>
              <a:gd name="connsiteY3" fmla="*/ 0 h 927050"/>
              <a:gd name="connsiteX0" fmla="*/ 219042 w 219042"/>
              <a:gd name="connsiteY0" fmla="*/ 927050 h 927050"/>
              <a:gd name="connsiteX1" fmla="*/ 219042 w 219042"/>
              <a:gd name="connsiteY1" fmla="*/ 470988 h 927050"/>
              <a:gd name="connsiteX2" fmla="*/ 52380 w 219042"/>
              <a:gd name="connsiteY2" fmla="*/ 588735 h 927050"/>
              <a:gd name="connsiteX3" fmla="*/ 0 w 219042"/>
              <a:gd name="connsiteY3" fmla="*/ 0 h 927050"/>
              <a:gd name="connsiteX0" fmla="*/ 219042 w 219042"/>
              <a:gd name="connsiteY0" fmla="*/ 927050 h 927050"/>
              <a:gd name="connsiteX1" fmla="*/ 219042 w 219042"/>
              <a:gd name="connsiteY1" fmla="*/ 470988 h 927050"/>
              <a:gd name="connsiteX2" fmla="*/ 52380 w 219042"/>
              <a:gd name="connsiteY2" fmla="*/ 588735 h 927050"/>
              <a:gd name="connsiteX3" fmla="*/ 4762 w 219042"/>
              <a:gd name="connsiteY3" fmla="*/ 156996 h 927050"/>
              <a:gd name="connsiteX4" fmla="*/ 0 w 219042"/>
              <a:gd name="connsiteY4" fmla="*/ 0 h 927050"/>
              <a:gd name="connsiteX0" fmla="*/ 214280 w 214280"/>
              <a:gd name="connsiteY0" fmla="*/ 887801 h 887801"/>
              <a:gd name="connsiteX1" fmla="*/ 214280 w 214280"/>
              <a:gd name="connsiteY1" fmla="*/ 431739 h 887801"/>
              <a:gd name="connsiteX2" fmla="*/ 47618 w 214280"/>
              <a:gd name="connsiteY2" fmla="*/ 549486 h 887801"/>
              <a:gd name="connsiteX3" fmla="*/ 0 w 214280"/>
              <a:gd name="connsiteY3" fmla="*/ 117747 h 887801"/>
              <a:gd name="connsiteX4" fmla="*/ 0 w 214280"/>
              <a:gd name="connsiteY4" fmla="*/ 0 h 887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280" h="887801">
                <a:moveTo>
                  <a:pt x="214280" y="887801"/>
                </a:moveTo>
                <a:lnTo>
                  <a:pt x="214280" y="431739"/>
                </a:lnTo>
                <a:lnTo>
                  <a:pt x="47618" y="549486"/>
                </a:lnTo>
                <a:lnTo>
                  <a:pt x="0" y="117747"/>
                </a:lnTo>
                <a:lnTo>
                  <a:pt x="0" y="0"/>
                </a:lnTo>
              </a:path>
            </a:pathLst>
          </a:custGeom>
          <a:ln w="38100">
            <a:solidFill>
              <a:srgbClr val="FF0066"/>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124" name="フリーフォーム 123"/>
          <p:cNvSpPr/>
          <p:nvPr/>
        </p:nvSpPr>
        <p:spPr>
          <a:xfrm flipH="1">
            <a:off x="4355971" y="5301208"/>
            <a:ext cx="3168358" cy="1483814"/>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028836 w 6180964"/>
              <a:gd name="connsiteY12" fmla="*/ 1944216 h 5718946"/>
              <a:gd name="connsiteX13" fmla="*/ 5028836 w 6180964"/>
              <a:gd name="connsiteY13" fmla="*/ 1656184 h 5718946"/>
              <a:gd name="connsiteX14" fmla="*/ 5244860 w 6180964"/>
              <a:gd name="connsiteY14" fmla="*/ 1224136 h 5718946"/>
              <a:gd name="connsiteX15" fmla="*/ 5748916 w 6180964"/>
              <a:gd name="connsiteY15" fmla="*/ 648072 h 5718946"/>
              <a:gd name="connsiteX16" fmla="*/ 6180964 w 6180964"/>
              <a:gd name="connsiteY16" fmla="*/ 288032 h 5718946"/>
              <a:gd name="connsiteX17" fmla="*/ 6180964 w 6180964"/>
              <a:gd name="connsiteY17"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028836 w 6180964"/>
              <a:gd name="connsiteY13" fmla="*/ 1944216 h 5718946"/>
              <a:gd name="connsiteX14" fmla="*/ 5028836 w 6180964"/>
              <a:gd name="connsiteY14" fmla="*/ 1656184 h 5718946"/>
              <a:gd name="connsiteX15" fmla="*/ 5244860 w 6180964"/>
              <a:gd name="connsiteY15" fmla="*/ 1224136 h 5718946"/>
              <a:gd name="connsiteX16" fmla="*/ 5748916 w 6180964"/>
              <a:gd name="connsiteY16" fmla="*/ 648072 h 5718946"/>
              <a:gd name="connsiteX17" fmla="*/ 6180964 w 6180964"/>
              <a:gd name="connsiteY17" fmla="*/ 288032 h 5718946"/>
              <a:gd name="connsiteX18" fmla="*/ 6180964 w 6180964"/>
              <a:gd name="connsiteY18"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028836 w 6180964"/>
              <a:gd name="connsiteY14" fmla="*/ 1944216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5365168 w 6180964"/>
              <a:gd name="connsiteY18" fmla="*/ 719106 h 5718946"/>
              <a:gd name="connsiteX19" fmla="*/ 6180964 w 6180964"/>
              <a:gd name="connsiteY19" fmla="*/ 0 h 5718946"/>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293160 w 5653200"/>
              <a:gd name="connsiteY18"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293160 w 5653200"/>
              <a:gd name="connsiteY17" fmla="*/ 0 h 5791928"/>
              <a:gd name="connsiteX0" fmla="*/ 0 w 5581192"/>
              <a:gd name="connsiteY0" fmla="*/ 5791928 h 5791928"/>
              <a:gd name="connsiteX1" fmla="*/ 564340 w 5581192"/>
              <a:gd name="connsiteY1" fmla="*/ 5473582 h 5791928"/>
              <a:gd name="connsiteX2" fmla="*/ 1692760 w 5581192"/>
              <a:gd name="connsiteY2" fmla="*/ 4824536 h 5791928"/>
              <a:gd name="connsiteX3" fmla="*/ 2268824 w 5581192"/>
              <a:gd name="connsiteY3" fmla="*/ 4464496 h 5791928"/>
              <a:gd name="connsiteX4" fmla="*/ 2556856 w 5581192"/>
              <a:gd name="connsiteY4" fmla="*/ 4320480 h 5791928"/>
              <a:gd name="connsiteX5" fmla="*/ 2772880 w 5581192"/>
              <a:gd name="connsiteY5" fmla="*/ 4176464 h 5791928"/>
              <a:gd name="connsiteX6" fmla="*/ 3060912 w 5581192"/>
              <a:gd name="connsiteY6" fmla="*/ 4032448 h 5791928"/>
              <a:gd name="connsiteX7" fmla="*/ 3708984 w 5581192"/>
              <a:gd name="connsiteY7" fmla="*/ 3960440 h 5791928"/>
              <a:gd name="connsiteX8" fmla="*/ 4141032 w 5581192"/>
              <a:gd name="connsiteY8" fmla="*/ 3888432 h 5791928"/>
              <a:gd name="connsiteX9" fmla="*/ 4573080 w 5581192"/>
              <a:gd name="connsiteY9" fmla="*/ 3528392 h 5791928"/>
              <a:gd name="connsiteX10" fmla="*/ 4933120 w 5581192"/>
              <a:gd name="connsiteY10" fmla="*/ 3384376 h 5791928"/>
              <a:gd name="connsiteX11" fmla="*/ 5293160 w 5581192"/>
              <a:gd name="connsiteY11" fmla="*/ 3240360 h 5791928"/>
              <a:gd name="connsiteX12" fmla="*/ 5365168 w 5581192"/>
              <a:gd name="connsiteY12" fmla="*/ 3096344 h 5791928"/>
              <a:gd name="connsiteX13" fmla="*/ 5365168 w 5581192"/>
              <a:gd name="connsiteY13" fmla="*/ 2808312 h 5791928"/>
              <a:gd name="connsiteX14" fmla="*/ 5509184 w 5581192"/>
              <a:gd name="connsiteY14" fmla="*/ 2520280 h 5791928"/>
              <a:gd name="connsiteX15" fmla="*/ 5581192 w 5581192"/>
              <a:gd name="connsiteY15" fmla="*/ 2376264 h 5791928"/>
              <a:gd name="connsiteX16" fmla="*/ 5293160 w 5581192"/>
              <a:gd name="connsiteY16" fmla="*/ 0 h 5791928"/>
              <a:gd name="connsiteX0" fmla="*/ 0 w 5509184"/>
              <a:gd name="connsiteY0" fmla="*/ 5791928 h 5791928"/>
              <a:gd name="connsiteX1" fmla="*/ 564340 w 5509184"/>
              <a:gd name="connsiteY1" fmla="*/ 5473582 h 5791928"/>
              <a:gd name="connsiteX2" fmla="*/ 1692760 w 5509184"/>
              <a:gd name="connsiteY2" fmla="*/ 4824536 h 5791928"/>
              <a:gd name="connsiteX3" fmla="*/ 2268824 w 5509184"/>
              <a:gd name="connsiteY3" fmla="*/ 4464496 h 5791928"/>
              <a:gd name="connsiteX4" fmla="*/ 2556856 w 5509184"/>
              <a:gd name="connsiteY4" fmla="*/ 4320480 h 5791928"/>
              <a:gd name="connsiteX5" fmla="*/ 2772880 w 5509184"/>
              <a:gd name="connsiteY5" fmla="*/ 4176464 h 5791928"/>
              <a:gd name="connsiteX6" fmla="*/ 3060912 w 5509184"/>
              <a:gd name="connsiteY6" fmla="*/ 4032448 h 5791928"/>
              <a:gd name="connsiteX7" fmla="*/ 3708984 w 5509184"/>
              <a:gd name="connsiteY7" fmla="*/ 3960440 h 5791928"/>
              <a:gd name="connsiteX8" fmla="*/ 4141032 w 5509184"/>
              <a:gd name="connsiteY8" fmla="*/ 3888432 h 5791928"/>
              <a:gd name="connsiteX9" fmla="*/ 4573080 w 5509184"/>
              <a:gd name="connsiteY9" fmla="*/ 3528392 h 5791928"/>
              <a:gd name="connsiteX10" fmla="*/ 4933120 w 5509184"/>
              <a:gd name="connsiteY10" fmla="*/ 3384376 h 5791928"/>
              <a:gd name="connsiteX11" fmla="*/ 5293160 w 5509184"/>
              <a:gd name="connsiteY11" fmla="*/ 3240360 h 5791928"/>
              <a:gd name="connsiteX12" fmla="*/ 5365168 w 5509184"/>
              <a:gd name="connsiteY12" fmla="*/ 3096344 h 5791928"/>
              <a:gd name="connsiteX13" fmla="*/ 5365168 w 5509184"/>
              <a:gd name="connsiteY13" fmla="*/ 2808312 h 5791928"/>
              <a:gd name="connsiteX14" fmla="*/ 5509184 w 5509184"/>
              <a:gd name="connsiteY14" fmla="*/ 2520280 h 5791928"/>
              <a:gd name="connsiteX15" fmla="*/ 5293160 w 5509184"/>
              <a:gd name="connsiteY15" fmla="*/ 0 h 5791928"/>
              <a:gd name="connsiteX0" fmla="*/ 0 w 5365168"/>
              <a:gd name="connsiteY0" fmla="*/ 5791928 h 5791928"/>
              <a:gd name="connsiteX1" fmla="*/ 564340 w 5365168"/>
              <a:gd name="connsiteY1" fmla="*/ 5473582 h 5791928"/>
              <a:gd name="connsiteX2" fmla="*/ 1692760 w 5365168"/>
              <a:gd name="connsiteY2" fmla="*/ 4824536 h 5791928"/>
              <a:gd name="connsiteX3" fmla="*/ 2268824 w 5365168"/>
              <a:gd name="connsiteY3" fmla="*/ 4464496 h 5791928"/>
              <a:gd name="connsiteX4" fmla="*/ 2556856 w 5365168"/>
              <a:gd name="connsiteY4" fmla="*/ 4320480 h 5791928"/>
              <a:gd name="connsiteX5" fmla="*/ 2772880 w 5365168"/>
              <a:gd name="connsiteY5" fmla="*/ 4176464 h 5791928"/>
              <a:gd name="connsiteX6" fmla="*/ 3060912 w 5365168"/>
              <a:gd name="connsiteY6" fmla="*/ 4032448 h 5791928"/>
              <a:gd name="connsiteX7" fmla="*/ 3708984 w 5365168"/>
              <a:gd name="connsiteY7" fmla="*/ 3960440 h 5791928"/>
              <a:gd name="connsiteX8" fmla="*/ 4141032 w 5365168"/>
              <a:gd name="connsiteY8" fmla="*/ 3888432 h 5791928"/>
              <a:gd name="connsiteX9" fmla="*/ 4573080 w 5365168"/>
              <a:gd name="connsiteY9" fmla="*/ 3528392 h 5791928"/>
              <a:gd name="connsiteX10" fmla="*/ 4933120 w 5365168"/>
              <a:gd name="connsiteY10" fmla="*/ 3384376 h 5791928"/>
              <a:gd name="connsiteX11" fmla="*/ 5293160 w 5365168"/>
              <a:gd name="connsiteY11" fmla="*/ 3240360 h 5791928"/>
              <a:gd name="connsiteX12" fmla="*/ 5365168 w 5365168"/>
              <a:gd name="connsiteY12" fmla="*/ 3096344 h 5791928"/>
              <a:gd name="connsiteX13" fmla="*/ 5365168 w 5365168"/>
              <a:gd name="connsiteY13" fmla="*/ 2808312 h 5791928"/>
              <a:gd name="connsiteX14" fmla="*/ 5293160 w 5365168"/>
              <a:gd name="connsiteY14" fmla="*/ 0 h 5791928"/>
              <a:gd name="connsiteX0" fmla="*/ 0 w 5365168"/>
              <a:gd name="connsiteY0" fmla="*/ 5791928 h 5791928"/>
              <a:gd name="connsiteX1" fmla="*/ 564340 w 5365168"/>
              <a:gd name="connsiteY1" fmla="*/ 5473582 h 5791928"/>
              <a:gd name="connsiteX2" fmla="*/ 1692760 w 5365168"/>
              <a:gd name="connsiteY2" fmla="*/ 4824536 h 5791928"/>
              <a:gd name="connsiteX3" fmla="*/ 2268824 w 5365168"/>
              <a:gd name="connsiteY3" fmla="*/ 4464496 h 5791928"/>
              <a:gd name="connsiteX4" fmla="*/ 2556856 w 5365168"/>
              <a:gd name="connsiteY4" fmla="*/ 4320480 h 5791928"/>
              <a:gd name="connsiteX5" fmla="*/ 2772880 w 5365168"/>
              <a:gd name="connsiteY5" fmla="*/ 4176464 h 5791928"/>
              <a:gd name="connsiteX6" fmla="*/ 3060912 w 5365168"/>
              <a:gd name="connsiteY6" fmla="*/ 4032448 h 5791928"/>
              <a:gd name="connsiteX7" fmla="*/ 3708984 w 5365168"/>
              <a:gd name="connsiteY7" fmla="*/ 3960440 h 5791928"/>
              <a:gd name="connsiteX8" fmla="*/ 4141032 w 5365168"/>
              <a:gd name="connsiteY8" fmla="*/ 3888432 h 5791928"/>
              <a:gd name="connsiteX9" fmla="*/ 4573080 w 5365168"/>
              <a:gd name="connsiteY9" fmla="*/ 3528392 h 5791928"/>
              <a:gd name="connsiteX10" fmla="*/ 4933120 w 5365168"/>
              <a:gd name="connsiteY10" fmla="*/ 3384376 h 5791928"/>
              <a:gd name="connsiteX11" fmla="*/ 5293160 w 5365168"/>
              <a:gd name="connsiteY11" fmla="*/ 3240360 h 5791928"/>
              <a:gd name="connsiteX12" fmla="*/ 5365168 w 5365168"/>
              <a:gd name="connsiteY12" fmla="*/ 3096344 h 5791928"/>
              <a:gd name="connsiteX13" fmla="*/ 5293160 w 5365168"/>
              <a:gd name="connsiteY13"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4933120 w 5293160"/>
              <a:gd name="connsiteY10" fmla="*/ 3384376 h 5791928"/>
              <a:gd name="connsiteX11" fmla="*/ 5293160 w 5293160"/>
              <a:gd name="connsiteY11" fmla="*/ 3240360 h 5791928"/>
              <a:gd name="connsiteX12" fmla="*/ 5293160 w 5293160"/>
              <a:gd name="connsiteY12"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4933120 w 5293160"/>
              <a:gd name="connsiteY10" fmla="*/ 3384376 h 5791928"/>
              <a:gd name="connsiteX11" fmla="*/ 5293160 w 5293160"/>
              <a:gd name="connsiteY11"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5293160 w 5293160"/>
              <a:gd name="connsiteY10"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5293160 w 5293160"/>
              <a:gd name="connsiteY9"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5293160 w 5293160"/>
              <a:gd name="connsiteY8"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5293160 w 5293160"/>
              <a:gd name="connsiteY7"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5293160 w 5293160"/>
              <a:gd name="connsiteY6"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5293160 w 5293160"/>
              <a:gd name="connsiteY5"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5293160 w 5293160"/>
              <a:gd name="connsiteY4"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5293160 w 5293160"/>
              <a:gd name="connsiteY3" fmla="*/ 0 h 5791928"/>
              <a:gd name="connsiteX0" fmla="*/ 1368152 w 3060912"/>
              <a:gd name="connsiteY0" fmla="*/ 2636912 h 2636912"/>
              <a:gd name="connsiteX1" fmla="*/ 1932492 w 3060912"/>
              <a:gd name="connsiteY1" fmla="*/ 2318566 h 2636912"/>
              <a:gd name="connsiteX2" fmla="*/ 3060912 w 3060912"/>
              <a:gd name="connsiteY2" fmla="*/ 1669520 h 2636912"/>
              <a:gd name="connsiteX3" fmla="*/ 0 w 3060912"/>
              <a:gd name="connsiteY3" fmla="*/ 0 h 2636912"/>
              <a:gd name="connsiteX0" fmla="*/ 1368152 w 1932492"/>
              <a:gd name="connsiteY0" fmla="*/ 2636912 h 2636912"/>
              <a:gd name="connsiteX1" fmla="*/ 1932492 w 1932492"/>
              <a:gd name="connsiteY1" fmla="*/ 2318566 h 2636912"/>
              <a:gd name="connsiteX2" fmla="*/ 576064 w 1932492"/>
              <a:gd name="connsiteY2" fmla="*/ 792088 h 2636912"/>
              <a:gd name="connsiteX3" fmla="*/ 0 w 1932492"/>
              <a:gd name="connsiteY3" fmla="*/ 0 h 2636912"/>
              <a:gd name="connsiteX0" fmla="*/ 1368152 w 1368152"/>
              <a:gd name="connsiteY0" fmla="*/ 2636912 h 2636912"/>
              <a:gd name="connsiteX1" fmla="*/ 792088 w 1368152"/>
              <a:gd name="connsiteY1" fmla="*/ 1224136 h 2636912"/>
              <a:gd name="connsiteX2" fmla="*/ 576064 w 1368152"/>
              <a:gd name="connsiteY2" fmla="*/ 792088 h 2636912"/>
              <a:gd name="connsiteX3" fmla="*/ 0 w 1368152"/>
              <a:gd name="connsiteY3" fmla="*/ 0 h 2636912"/>
              <a:gd name="connsiteX0" fmla="*/ 1008112 w 1008112"/>
              <a:gd name="connsiteY0" fmla="*/ 1800200 h 1800200"/>
              <a:gd name="connsiteX1" fmla="*/ 792088 w 1008112"/>
              <a:gd name="connsiteY1" fmla="*/ 1224136 h 1800200"/>
              <a:gd name="connsiteX2" fmla="*/ 576064 w 1008112"/>
              <a:gd name="connsiteY2" fmla="*/ 792088 h 1800200"/>
              <a:gd name="connsiteX3" fmla="*/ 0 w 1008112"/>
              <a:gd name="connsiteY3" fmla="*/ 0 h 1800200"/>
              <a:gd name="connsiteX0" fmla="*/ 360040 w 792088"/>
              <a:gd name="connsiteY0" fmla="*/ 1008112 h 1224136"/>
              <a:gd name="connsiteX1" fmla="*/ 792088 w 792088"/>
              <a:gd name="connsiteY1" fmla="*/ 1224136 h 1224136"/>
              <a:gd name="connsiteX2" fmla="*/ 576064 w 792088"/>
              <a:gd name="connsiteY2" fmla="*/ 792088 h 1224136"/>
              <a:gd name="connsiteX3" fmla="*/ 0 w 792088"/>
              <a:gd name="connsiteY3" fmla="*/ 0 h 1224136"/>
              <a:gd name="connsiteX0" fmla="*/ 360040 w 576064"/>
              <a:gd name="connsiteY0" fmla="*/ 1008112 h 1008112"/>
              <a:gd name="connsiteX1" fmla="*/ 288032 w 576064"/>
              <a:gd name="connsiteY1" fmla="*/ 648072 h 1008112"/>
              <a:gd name="connsiteX2" fmla="*/ 576064 w 576064"/>
              <a:gd name="connsiteY2" fmla="*/ 792088 h 1008112"/>
              <a:gd name="connsiteX3" fmla="*/ 0 w 576064"/>
              <a:gd name="connsiteY3" fmla="*/ 0 h 1008112"/>
              <a:gd name="connsiteX0" fmla="*/ 360040 w 360040"/>
              <a:gd name="connsiteY0" fmla="*/ 1008112 h 1008112"/>
              <a:gd name="connsiteX1" fmla="*/ 288032 w 360040"/>
              <a:gd name="connsiteY1" fmla="*/ 648072 h 1008112"/>
              <a:gd name="connsiteX2" fmla="*/ 0 w 360040"/>
              <a:gd name="connsiteY2" fmla="*/ 0 h 1008112"/>
              <a:gd name="connsiteX0" fmla="*/ 219042 w 219042"/>
              <a:gd name="connsiteY0" fmla="*/ 927050 h 927050"/>
              <a:gd name="connsiteX1" fmla="*/ 147034 w 219042"/>
              <a:gd name="connsiteY1" fmla="*/ 567010 h 927050"/>
              <a:gd name="connsiteX2" fmla="*/ 0 w 219042"/>
              <a:gd name="connsiteY2" fmla="*/ 0 h 927050"/>
              <a:gd name="connsiteX0" fmla="*/ 219042 w 219042"/>
              <a:gd name="connsiteY0" fmla="*/ 927050 h 927050"/>
              <a:gd name="connsiteX1" fmla="*/ 219042 w 219042"/>
              <a:gd name="connsiteY1" fmla="*/ 470988 h 927050"/>
              <a:gd name="connsiteX2" fmla="*/ 147034 w 219042"/>
              <a:gd name="connsiteY2" fmla="*/ 567010 h 927050"/>
              <a:gd name="connsiteX3" fmla="*/ 0 w 219042"/>
              <a:gd name="connsiteY3" fmla="*/ 0 h 927050"/>
              <a:gd name="connsiteX0" fmla="*/ 219042 w 219042"/>
              <a:gd name="connsiteY0" fmla="*/ 927050 h 927050"/>
              <a:gd name="connsiteX1" fmla="*/ 219042 w 219042"/>
              <a:gd name="connsiteY1" fmla="*/ 470988 h 927050"/>
              <a:gd name="connsiteX2" fmla="*/ 80950 w 219042"/>
              <a:gd name="connsiteY2" fmla="*/ 549486 h 927050"/>
              <a:gd name="connsiteX3" fmla="*/ 0 w 219042"/>
              <a:gd name="connsiteY3" fmla="*/ 0 h 927050"/>
              <a:gd name="connsiteX0" fmla="*/ 219042 w 219042"/>
              <a:gd name="connsiteY0" fmla="*/ 927050 h 927050"/>
              <a:gd name="connsiteX1" fmla="*/ 219042 w 219042"/>
              <a:gd name="connsiteY1" fmla="*/ 470988 h 927050"/>
              <a:gd name="connsiteX2" fmla="*/ 52380 w 219042"/>
              <a:gd name="connsiteY2" fmla="*/ 588735 h 927050"/>
              <a:gd name="connsiteX3" fmla="*/ 0 w 219042"/>
              <a:gd name="connsiteY3" fmla="*/ 0 h 927050"/>
              <a:gd name="connsiteX0" fmla="*/ 219042 w 219042"/>
              <a:gd name="connsiteY0" fmla="*/ 927050 h 927050"/>
              <a:gd name="connsiteX1" fmla="*/ 219042 w 219042"/>
              <a:gd name="connsiteY1" fmla="*/ 470988 h 927050"/>
              <a:gd name="connsiteX2" fmla="*/ 52380 w 219042"/>
              <a:gd name="connsiteY2" fmla="*/ 588735 h 927050"/>
              <a:gd name="connsiteX3" fmla="*/ 4762 w 219042"/>
              <a:gd name="connsiteY3" fmla="*/ 156996 h 927050"/>
              <a:gd name="connsiteX4" fmla="*/ 0 w 219042"/>
              <a:gd name="connsiteY4" fmla="*/ 0 h 927050"/>
              <a:gd name="connsiteX0" fmla="*/ 214280 w 214280"/>
              <a:gd name="connsiteY0" fmla="*/ 887801 h 887801"/>
              <a:gd name="connsiteX1" fmla="*/ 214280 w 214280"/>
              <a:gd name="connsiteY1" fmla="*/ 431739 h 887801"/>
              <a:gd name="connsiteX2" fmla="*/ 47618 w 214280"/>
              <a:gd name="connsiteY2" fmla="*/ 549486 h 887801"/>
              <a:gd name="connsiteX3" fmla="*/ 0 w 214280"/>
              <a:gd name="connsiteY3" fmla="*/ 117747 h 887801"/>
              <a:gd name="connsiteX4" fmla="*/ 0 w 214280"/>
              <a:gd name="connsiteY4" fmla="*/ 0 h 887801"/>
              <a:gd name="connsiteX0" fmla="*/ 214280 w 214280"/>
              <a:gd name="connsiteY0" fmla="*/ 887801 h 887801"/>
              <a:gd name="connsiteX1" fmla="*/ 208802 w 214280"/>
              <a:gd name="connsiteY1" fmla="*/ 619901 h 887801"/>
              <a:gd name="connsiteX2" fmla="*/ 47618 w 214280"/>
              <a:gd name="connsiteY2" fmla="*/ 549486 h 887801"/>
              <a:gd name="connsiteX3" fmla="*/ 0 w 214280"/>
              <a:gd name="connsiteY3" fmla="*/ 117747 h 887801"/>
              <a:gd name="connsiteX4" fmla="*/ 0 w 214280"/>
              <a:gd name="connsiteY4" fmla="*/ 0 h 887801"/>
              <a:gd name="connsiteX0" fmla="*/ 214280 w 214280"/>
              <a:gd name="connsiteY0" fmla="*/ 887801 h 887801"/>
              <a:gd name="connsiteX1" fmla="*/ 214280 w 214280"/>
              <a:gd name="connsiteY1" fmla="*/ 753851 h 887801"/>
              <a:gd name="connsiteX2" fmla="*/ 47618 w 214280"/>
              <a:gd name="connsiteY2" fmla="*/ 549486 h 887801"/>
              <a:gd name="connsiteX3" fmla="*/ 0 w 214280"/>
              <a:gd name="connsiteY3" fmla="*/ 117747 h 887801"/>
              <a:gd name="connsiteX4" fmla="*/ 0 w 214280"/>
              <a:gd name="connsiteY4" fmla="*/ 0 h 887801"/>
              <a:gd name="connsiteX0" fmla="*/ 214280 w 214280"/>
              <a:gd name="connsiteY0" fmla="*/ 887801 h 887801"/>
              <a:gd name="connsiteX1" fmla="*/ 214280 w 214280"/>
              <a:gd name="connsiteY1" fmla="*/ 753851 h 887801"/>
              <a:gd name="connsiteX2" fmla="*/ 175934 w 214280"/>
              <a:gd name="connsiteY2" fmla="*/ 753851 h 887801"/>
              <a:gd name="connsiteX3" fmla="*/ 47618 w 214280"/>
              <a:gd name="connsiteY3" fmla="*/ 549486 h 887801"/>
              <a:gd name="connsiteX4" fmla="*/ 0 w 214280"/>
              <a:gd name="connsiteY4" fmla="*/ 117747 h 887801"/>
              <a:gd name="connsiteX5" fmla="*/ 0 w 214280"/>
              <a:gd name="connsiteY5" fmla="*/ 0 h 887801"/>
              <a:gd name="connsiteX0" fmla="*/ 214280 w 214280"/>
              <a:gd name="connsiteY0" fmla="*/ 887801 h 887801"/>
              <a:gd name="connsiteX1" fmla="*/ 214280 w 214280"/>
              <a:gd name="connsiteY1" fmla="*/ 664551 h 887801"/>
              <a:gd name="connsiteX2" fmla="*/ 175934 w 214280"/>
              <a:gd name="connsiteY2" fmla="*/ 753851 h 887801"/>
              <a:gd name="connsiteX3" fmla="*/ 47618 w 214280"/>
              <a:gd name="connsiteY3" fmla="*/ 549486 h 887801"/>
              <a:gd name="connsiteX4" fmla="*/ 0 w 214280"/>
              <a:gd name="connsiteY4" fmla="*/ 117747 h 887801"/>
              <a:gd name="connsiteX5" fmla="*/ 0 w 214280"/>
              <a:gd name="connsiteY5" fmla="*/ 0 h 887801"/>
              <a:gd name="connsiteX0" fmla="*/ 214280 w 214280"/>
              <a:gd name="connsiteY0" fmla="*/ 887801 h 887801"/>
              <a:gd name="connsiteX1" fmla="*/ 214280 w 214280"/>
              <a:gd name="connsiteY1" fmla="*/ 664551 h 887801"/>
              <a:gd name="connsiteX2" fmla="*/ 175934 w 214280"/>
              <a:gd name="connsiteY2" fmla="*/ 664551 h 887801"/>
              <a:gd name="connsiteX3" fmla="*/ 47618 w 214280"/>
              <a:gd name="connsiteY3" fmla="*/ 549486 h 887801"/>
              <a:gd name="connsiteX4" fmla="*/ 0 w 214280"/>
              <a:gd name="connsiteY4" fmla="*/ 117747 h 887801"/>
              <a:gd name="connsiteX5" fmla="*/ 0 w 214280"/>
              <a:gd name="connsiteY5" fmla="*/ 0 h 887801"/>
              <a:gd name="connsiteX0" fmla="*/ 214280 w 214280"/>
              <a:gd name="connsiteY0" fmla="*/ 887801 h 887801"/>
              <a:gd name="connsiteX1" fmla="*/ 214280 w 214280"/>
              <a:gd name="connsiteY1" fmla="*/ 664551 h 887801"/>
              <a:gd name="connsiteX2" fmla="*/ 175934 w 214280"/>
              <a:gd name="connsiteY2" fmla="*/ 664551 h 887801"/>
              <a:gd name="connsiteX3" fmla="*/ 110198 w 214280"/>
              <a:gd name="connsiteY3" fmla="*/ 753851 h 887801"/>
              <a:gd name="connsiteX4" fmla="*/ 47618 w 214280"/>
              <a:gd name="connsiteY4" fmla="*/ 549486 h 887801"/>
              <a:gd name="connsiteX5" fmla="*/ 0 w 214280"/>
              <a:gd name="connsiteY5" fmla="*/ 117747 h 887801"/>
              <a:gd name="connsiteX6" fmla="*/ 0 w 214280"/>
              <a:gd name="connsiteY6" fmla="*/ 0 h 887801"/>
              <a:gd name="connsiteX0" fmla="*/ 214280 w 214846"/>
              <a:gd name="connsiteY0" fmla="*/ 887801 h 887801"/>
              <a:gd name="connsiteX1" fmla="*/ 214846 w 214846"/>
              <a:gd name="connsiteY1" fmla="*/ 592833 h 887801"/>
              <a:gd name="connsiteX2" fmla="*/ 175934 w 214846"/>
              <a:gd name="connsiteY2" fmla="*/ 664551 h 887801"/>
              <a:gd name="connsiteX3" fmla="*/ 110198 w 214846"/>
              <a:gd name="connsiteY3" fmla="*/ 753851 h 887801"/>
              <a:gd name="connsiteX4" fmla="*/ 47618 w 214846"/>
              <a:gd name="connsiteY4" fmla="*/ 549486 h 887801"/>
              <a:gd name="connsiteX5" fmla="*/ 0 w 214846"/>
              <a:gd name="connsiteY5" fmla="*/ 117747 h 887801"/>
              <a:gd name="connsiteX6" fmla="*/ 0 w 214846"/>
              <a:gd name="connsiteY6" fmla="*/ 0 h 887801"/>
              <a:gd name="connsiteX0" fmla="*/ 214280 w 214846"/>
              <a:gd name="connsiteY0" fmla="*/ 887801 h 887801"/>
              <a:gd name="connsiteX1" fmla="*/ 214846 w 214846"/>
              <a:gd name="connsiteY1" fmla="*/ 592833 h 887801"/>
              <a:gd name="connsiteX2" fmla="*/ 171021 w 214846"/>
              <a:gd name="connsiteY2" fmla="*/ 637483 h 887801"/>
              <a:gd name="connsiteX3" fmla="*/ 110198 w 214846"/>
              <a:gd name="connsiteY3" fmla="*/ 753851 h 887801"/>
              <a:gd name="connsiteX4" fmla="*/ 47618 w 214846"/>
              <a:gd name="connsiteY4" fmla="*/ 549486 h 887801"/>
              <a:gd name="connsiteX5" fmla="*/ 0 w 214846"/>
              <a:gd name="connsiteY5" fmla="*/ 117747 h 887801"/>
              <a:gd name="connsiteX6" fmla="*/ 0 w 214846"/>
              <a:gd name="connsiteY6" fmla="*/ 0 h 887801"/>
              <a:gd name="connsiteX0" fmla="*/ 214280 w 214846"/>
              <a:gd name="connsiteY0" fmla="*/ 887801 h 887801"/>
              <a:gd name="connsiteX1" fmla="*/ 214846 w 214846"/>
              <a:gd name="connsiteY1" fmla="*/ 592833 h 887801"/>
              <a:gd name="connsiteX2" fmla="*/ 171021 w 214846"/>
              <a:gd name="connsiteY2" fmla="*/ 637483 h 887801"/>
              <a:gd name="connsiteX3" fmla="*/ 105285 w 214846"/>
              <a:gd name="connsiteY3" fmla="*/ 682133 h 887801"/>
              <a:gd name="connsiteX4" fmla="*/ 47618 w 214846"/>
              <a:gd name="connsiteY4" fmla="*/ 549486 h 887801"/>
              <a:gd name="connsiteX5" fmla="*/ 0 w 214846"/>
              <a:gd name="connsiteY5" fmla="*/ 117747 h 887801"/>
              <a:gd name="connsiteX6" fmla="*/ 0 w 214846"/>
              <a:gd name="connsiteY6" fmla="*/ 0 h 887801"/>
              <a:gd name="connsiteX0" fmla="*/ 214280 w 214846"/>
              <a:gd name="connsiteY0" fmla="*/ 887801 h 887801"/>
              <a:gd name="connsiteX1" fmla="*/ 214846 w 214846"/>
              <a:gd name="connsiteY1" fmla="*/ 592833 h 887801"/>
              <a:gd name="connsiteX2" fmla="*/ 171021 w 214846"/>
              <a:gd name="connsiteY2" fmla="*/ 637483 h 887801"/>
              <a:gd name="connsiteX3" fmla="*/ 105285 w 214846"/>
              <a:gd name="connsiteY3" fmla="*/ 682133 h 887801"/>
              <a:gd name="connsiteX4" fmla="*/ 6681 w 214846"/>
              <a:gd name="connsiteY4" fmla="*/ 771433 h 887801"/>
              <a:gd name="connsiteX5" fmla="*/ 0 w 214846"/>
              <a:gd name="connsiteY5" fmla="*/ 117747 h 887801"/>
              <a:gd name="connsiteX6" fmla="*/ 0 w 214846"/>
              <a:gd name="connsiteY6" fmla="*/ 0 h 887801"/>
              <a:gd name="connsiteX0" fmla="*/ 224472 w 225038"/>
              <a:gd name="connsiteY0" fmla="*/ 887801 h 887801"/>
              <a:gd name="connsiteX1" fmla="*/ 225038 w 225038"/>
              <a:gd name="connsiteY1" fmla="*/ 592833 h 887801"/>
              <a:gd name="connsiteX2" fmla="*/ 181213 w 225038"/>
              <a:gd name="connsiteY2" fmla="*/ 637483 h 887801"/>
              <a:gd name="connsiteX3" fmla="*/ 115477 w 225038"/>
              <a:gd name="connsiteY3" fmla="*/ 682133 h 887801"/>
              <a:gd name="connsiteX4" fmla="*/ 16873 w 225038"/>
              <a:gd name="connsiteY4" fmla="*/ 771433 h 887801"/>
              <a:gd name="connsiteX5" fmla="*/ 439 w 225038"/>
              <a:gd name="connsiteY5" fmla="*/ 280283 h 887801"/>
              <a:gd name="connsiteX6" fmla="*/ 10192 w 225038"/>
              <a:gd name="connsiteY6" fmla="*/ 117747 h 887801"/>
              <a:gd name="connsiteX7" fmla="*/ 10192 w 225038"/>
              <a:gd name="connsiteY7" fmla="*/ 0 h 887801"/>
              <a:gd name="connsiteX0" fmla="*/ 234989 w 235555"/>
              <a:gd name="connsiteY0" fmla="*/ 887801 h 887801"/>
              <a:gd name="connsiteX1" fmla="*/ 235555 w 235555"/>
              <a:gd name="connsiteY1" fmla="*/ 592833 h 887801"/>
              <a:gd name="connsiteX2" fmla="*/ 191730 w 235555"/>
              <a:gd name="connsiteY2" fmla="*/ 637483 h 887801"/>
              <a:gd name="connsiteX3" fmla="*/ 125994 w 235555"/>
              <a:gd name="connsiteY3" fmla="*/ 682133 h 887801"/>
              <a:gd name="connsiteX4" fmla="*/ 27390 w 235555"/>
              <a:gd name="connsiteY4" fmla="*/ 771433 h 887801"/>
              <a:gd name="connsiteX5" fmla="*/ 10956 w 235555"/>
              <a:gd name="connsiteY5" fmla="*/ 280283 h 887801"/>
              <a:gd name="connsiteX6" fmla="*/ 0 w 235555"/>
              <a:gd name="connsiteY6" fmla="*/ 101683 h 887801"/>
              <a:gd name="connsiteX7" fmla="*/ 20709 w 235555"/>
              <a:gd name="connsiteY7" fmla="*/ 0 h 887801"/>
              <a:gd name="connsiteX0" fmla="*/ 240467 w 241033"/>
              <a:gd name="connsiteY0" fmla="*/ 920068 h 920068"/>
              <a:gd name="connsiteX1" fmla="*/ 241033 w 241033"/>
              <a:gd name="connsiteY1" fmla="*/ 625100 h 920068"/>
              <a:gd name="connsiteX2" fmla="*/ 197208 w 241033"/>
              <a:gd name="connsiteY2" fmla="*/ 669750 h 920068"/>
              <a:gd name="connsiteX3" fmla="*/ 131472 w 241033"/>
              <a:gd name="connsiteY3" fmla="*/ 714400 h 920068"/>
              <a:gd name="connsiteX4" fmla="*/ 32868 w 241033"/>
              <a:gd name="connsiteY4" fmla="*/ 803700 h 920068"/>
              <a:gd name="connsiteX5" fmla="*/ 16434 w 241033"/>
              <a:gd name="connsiteY5" fmla="*/ 312550 h 920068"/>
              <a:gd name="connsiteX6" fmla="*/ 5478 w 241033"/>
              <a:gd name="connsiteY6" fmla="*/ 133950 h 920068"/>
              <a:gd name="connsiteX7" fmla="*/ 0 w 241033"/>
              <a:gd name="connsiteY7" fmla="*/ 0 h 92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033" h="920068">
                <a:moveTo>
                  <a:pt x="240467" y="920068"/>
                </a:moveTo>
                <a:cubicBezTo>
                  <a:pt x="240656" y="821745"/>
                  <a:pt x="240844" y="723423"/>
                  <a:pt x="241033" y="625100"/>
                </a:cubicBezTo>
                <a:lnTo>
                  <a:pt x="197208" y="669750"/>
                </a:lnTo>
                <a:lnTo>
                  <a:pt x="131472" y="714400"/>
                </a:lnTo>
                <a:lnTo>
                  <a:pt x="32868" y="803700"/>
                </a:lnTo>
                <a:cubicBezTo>
                  <a:pt x="31080" y="653210"/>
                  <a:pt x="18222" y="463040"/>
                  <a:pt x="16434" y="312550"/>
                </a:cubicBezTo>
                <a:cubicBezTo>
                  <a:pt x="15995" y="245144"/>
                  <a:pt x="5917" y="201356"/>
                  <a:pt x="5478" y="133950"/>
                </a:cubicBezTo>
                <a:lnTo>
                  <a:pt x="0" y="0"/>
                </a:lnTo>
              </a:path>
            </a:pathLst>
          </a:custGeom>
          <a:ln w="38100">
            <a:solidFill>
              <a:srgbClr val="FF0066"/>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cxnSp>
        <p:nvCxnSpPr>
          <p:cNvPr id="73" name="直線矢印コネクタ 72"/>
          <p:cNvCxnSpPr/>
          <p:nvPr/>
        </p:nvCxnSpPr>
        <p:spPr>
          <a:xfrm flipH="1">
            <a:off x="7111181" y="6495641"/>
            <a:ext cx="310114" cy="1349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p:nvPr/>
        </p:nvCxnSpPr>
        <p:spPr>
          <a:xfrm flipH="1" flipV="1">
            <a:off x="6751141" y="5861065"/>
            <a:ext cx="670154" cy="63457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6" name="フリーフォーム 75"/>
          <p:cNvSpPr/>
          <p:nvPr/>
        </p:nvSpPr>
        <p:spPr>
          <a:xfrm flipH="1" flipV="1">
            <a:off x="2627784" y="2876940"/>
            <a:ext cx="5264500" cy="2568284"/>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028836 w 6180964"/>
              <a:gd name="connsiteY12" fmla="*/ 1944216 h 5718946"/>
              <a:gd name="connsiteX13" fmla="*/ 5028836 w 6180964"/>
              <a:gd name="connsiteY13" fmla="*/ 1656184 h 5718946"/>
              <a:gd name="connsiteX14" fmla="*/ 5244860 w 6180964"/>
              <a:gd name="connsiteY14" fmla="*/ 1224136 h 5718946"/>
              <a:gd name="connsiteX15" fmla="*/ 5748916 w 6180964"/>
              <a:gd name="connsiteY15" fmla="*/ 648072 h 5718946"/>
              <a:gd name="connsiteX16" fmla="*/ 6180964 w 6180964"/>
              <a:gd name="connsiteY16" fmla="*/ 288032 h 5718946"/>
              <a:gd name="connsiteX17" fmla="*/ 6180964 w 6180964"/>
              <a:gd name="connsiteY17"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028836 w 6180964"/>
              <a:gd name="connsiteY13" fmla="*/ 1944216 h 5718946"/>
              <a:gd name="connsiteX14" fmla="*/ 5028836 w 6180964"/>
              <a:gd name="connsiteY14" fmla="*/ 1656184 h 5718946"/>
              <a:gd name="connsiteX15" fmla="*/ 5244860 w 6180964"/>
              <a:gd name="connsiteY15" fmla="*/ 1224136 h 5718946"/>
              <a:gd name="connsiteX16" fmla="*/ 5748916 w 6180964"/>
              <a:gd name="connsiteY16" fmla="*/ 648072 h 5718946"/>
              <a:gd name="connsiteX17" fmla="*/ 6180964 w 6180964"/>
              <a:gd name="connsiteY17" fmla="*/ 288032 h 5718946"/>
              <a:gd name="connsiteX18" fmla="*/ 6180964 w 6180964"/>
              <a:gd name="connsiteY18"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028836 w 6180964"/>
              <a:gd name="connsiteY14" fmla="*/ 1944216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5365168 w 6180964"/>
              <a:gd name="connsiteY18" fmla="*/ 719106 h 5718946"/>
              <a:gd name="connsiteX19" fmla="*/ 6180964 w 6180964"/>
              <a:gd name="connsiteY19" fmla="*/ 0 h 5718946"/>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293160 w 5653200"/>
              <a:gd name="connsiteY18"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293160 w 5653200"/>
              <a:gd name="connsiteY17" fmla="*/ 0 h 5791928"/>
              <a:gd name="connsiteX0" fmla="*/ 0 w 5581192"/>
              <a:gd name="connsiteY0" fmla="*/ 5791928 h 5791928"/>
              <a:gd name="connsiteX1" fmla="*/ 564340 w 5581192"/>
              <a:gd name="connsiteY1" fmla="*/ 5473582 h 5791928"/>
              <a:gd name="connsiteX2" fmla="*/ 1692760 w 5581192"/>
              <a:gd name="connsiteY2" fmla="*/ 4824536 h 5791928"/>
              <a:gd name="connsiteX3" fmla="*/ 2268824 w 5581192"/>
              <a:gd name="connsiteY3" fmla="*/ 4464496 h 5791928"/>
              <a:gd name="connsiteX4" fmla="*/ 2556856 w 5581192"/>
              <a:gd name="connsiteY4" fmla="*/ 4320480 h 5791928"/>
              <a:gd name="connsiteX5" fmla="*/ 2772880 w 5581192"/>
              <a:gd name="connsiteY5" fmla="*/ 4176464 h 5791928"/>
              <a:gd name="connsiteX6" fmla="*/ 3060912 w 5581192"/>
              <a:gd name="connsiteY6" fmla="*/ 4032448 h 5791928"/>
              <a:gd name="connsiteX7" fmla="*/ 3708984 w 5581192"/>
              <a:gd name="connsiteY7" fmla="*/ 3960440 h 5791928"/>
              <a:gd name="connsiteX8" fmla="*/ 4141032 w 5581192"/>
              <a:gd name="connsiteY8" fmla="*/ 3888432 h 5791928"/>
              <a:gd name="connsiteX9" fmla="*/ 4573080 w 5581192"/>
              <a:gd name="connsiteY9" fmla="*/ 3528392 h 5791928"/>
              <a:gd name="connsiteX10" fmla="*/ 4933120 w 5581192"/>
              <a:gd name="connsiteY10" fmla="*/ 3384376 h 5791928"/>
              <a:gd name="connsiteX11" fmla="*/ 5293160 w 5581192"/>
              <a:gd name="connsiteY11" fmla="*/ 3240360 h 5791928"/>
              <a:gd name="connsiteX12" fmla="*/ 5365168 w 5581192"/>
              <a:gd name="connsiteY12" fmla="*/ 3096344 h 5791928"/>
              <a:gd name="connsiteX13" fmla="*/ 5365168 w 5581192"/>
              <a:gd name="connsiteY13" fmla="*/ 2808312 h 5791928"/>
              <a:gd name="connsiteX14" fmla="*/ 5509184 w 5581192"/>
              <a:gd name="connsiteY14" fmla="*/ 2520280 h 5791928"/>
              <a:gd name="connsiteX15" fmla="*/ 5581192 w 5581192"/>
              <a:gd name="connsiteY15" fmla="*/ 2376264 h 5791928"/>
              <a:gd name="connsiteX16" fmla="*/ 5293160 w 5581192"/>
              <a:gd name="connsiteY16" fmla="*/ 0 h 5791928"/>
              <a:gd name="connsiteX0" fmla="*/ 0 w 5509184"/>
              <a:gd name="connsiteY0" fmla="*/ 5791928 h 5791928"/>
              <a:gd name="connsiteX1" fmla="*/ 564340 w 5509184"/>
              <a:gd name="connsiteY1" fmla="*/ 5473582 h 5791928"/>
              <a:gd name="connsiteX2" fmla="*/ 1692760 w 5509184"/>
              <a:gd name="connsiteY2" fmla="*/ 4824536 h 5791928"/>
              <a:gd name="connsiteX3" fmla="*/ 2268824 w 5509184"/>
              <a:gd name="connsiteY3" fmla="*/ 4464496 h 5791928"/>
              <a:gd name="connsiteX4" fmla="*/ 2556856 w 5509184"/>
              <a:gd name="connsiteY4" fmla="*/ 4320480 h 5791928"/>
              <a:gd name="connsiteX5" fmla="*/ 2772880 w 5509184"/>
              <a:gd name="connsiteY5" fmla="*/ 4176464 h 5791928"/>
              <a:gd name="connsiteX6" fmla="*/ 3060912 w 5509184"/>
              <a:gd name="connsiteY6" fmla="*/ 4032448 h 5791928"/>
              <a:gd name="connsiteX7" fmla="*/ 3708984 w 5509184"/>
              <a:gd name="connsiteY7" fmla="*/ 3960440 h 5791928"/>
              <a:gd name="connsiteX8" fmla="*/ 4141032 w 5509184"/>
              <a:gd name="connsiteY8" fmla="*/ 3888432 h 5791928"/>
              <a:gd name="connsiteX9" fmla="*/ 4573080 w 5509184"/>
              <a:gd name="connsiteY9" fmla="*/ 3528392 h 5791928"/>
              <a:gd name="connsiteX10" fmla="*/ 4933120 w 5509184"/>
              <a:gd name="connsiteY10" fmla="*/ 3384376 h 5791928"/>
              <a:gd name="connsiteX11" fmla="*/ 5293160 w 5509184"/>
              <a:gd name="connsiteY11" fmla="*/ 3240360 h 5791928"/>
              <a:gd name="connsiteX12" fmla="*/ 5365168 w 5509184"/>
              <a:gd name="connsiteY12" fmla="*/ 3096344 h 5791928"/>
              <a:gd name="connsiteX13" fmla="*/ 5365168 w 5509184"/>
              <a:gd name="connsiteY13" fmla="*/ 2808312 h 5791928"/>
              <a:gd name="connsiteX14" fmla="*/ 5509184 w 5509184"/>
              <a:gd name="connsiteY14" fmla="*/ 2520280 h 5791928"/>
              <a:gd name="connsiteX15" fmla="*/ 5293160 w 5509184"/>
              <a:gd name="connsiteY15" fmla="*/ 0 h 5791928"/>
              <a:gd name="connsiteX0" fmla="*/ 0 w 5365168"/>
              <a:gd name="connsiteY0" fmla="*/ 5791928 h 5791928"/>
              <a:gd name="connsiteX1" fmla="*/ 564340 w 5365168"/>
              <a:gd name="connsiteY1" fmla="*/ 5473582 h 5791928"/>
              <a:gd name="connsiteX2" fmla="*/ 1692760 w 5365168"/>
              <a:gd name="connsiteY2" fmla="*/ 4824536 h 5791928"/>
              <a:gd name="connsiteX3" fmla="*/ 2268824 w 5365168"/>
              <a:gd name="connsiteY3" fmla="*/ 4464496 h 5791928"/>
              <a:gd name="connsiteX4" fmla="*/ 2556856 w 5365168"/>
              <a:gd name="connsiteY4" fmla="*/ 4320480 h 5791928"/>
              <a:gd name="connsiteX5" fmla="*/ 2772880 w 5365168"/>
              <a:gd name="connsiteY5" fmla="*/ 4176464 h 5791928"/>
              <a:gd name="connsiteX6" fmla="*/ 3060912 w 5365168"/>
              <a:gd name="connsiteY6" fmla="*/ 4032448 h 5791928"/>
              <a:gd name="connsiteX7" fmla="*/ 3708984 w 5365168"/>
              <a:gd name="connsiteY7" fmla="*/ 3960440 h 5791928"/>
              <a:gd name="connsiteX8" fmla="*/ 4141032 w 5365168"/>
              <a:gd name="connsiteY8" fmla="*/ 3888432 h 5791928"/>
              <a:gd name="connsiteX9" fmla="*/ 4573080 w 5365168"/>
              <a:gd name="connsiteY9" fmla="*/ 3528392 h 5791928"/>
              <a:gd name="connsiteX10" fmla="*/ 4933120 w 5365168"/>
              <a:gd name="connsiteY10" fmla="*/ 3384376 h 5791928"/>
              <a:gd name="connsiteX11" fmla="*/ 5293160 w 5365168"/>
              <a:gd name="connsiteY11" fmla="*/ 3240360 h 5791928"/>
              <a:gd name="connsiteX12" fmla="*/ 5365168 w 5365168"/>
              <a:gd name="connsiteY12" fmla="*/ 3096344 h 5791928"/>
              <a:gd name="connsiteX13" fmla="*/ 5365168 w 5365168"/>
              <a:gd name="connsiteY13" fmla="*/ 2808312 h 5791928"/>
              <a:gd name="connsiteX14" fmla="*/ 5293160 w 5365168"/>
              <a:gd name="connsiteY14" fmla="*/ 0 h 5791928"/>
              <a:gd name="connsiteX0" fmla="*/ 0 w 5365168"/>
              <a:gd name="connsiteY0" fmla="*/ 5791928 h 5791928"/>
              <a:gd name="connsiteX1" fmla="*/ 564340 w 5365168"/>
              <a:gd name="connsiteY1" fmla="*/ 5473582 h 5791928"/>
              <a:gd name="connsiteX2" fmla="*/ 1692760 w 5365168"/>
              <a:gd name="connsiteY2" fmla="*/ 4824536 h 5791928"/>
              <a:gd name="connsiteX3" fmla="*/ 2268824 w 5365168"/>
              <a:gd name="connsiteY3" fmla="*/ 4464496 h 5791928"/>
              <a:gd name="connsiteX4" fmla="*/ 2556856 w 5365168"/>
              <a:gd name="connsiteY4" fmla="*/ 4320480 h 5791928"/>
              <a:gd name="connsiteX5" fmla="*/ 2772880 w 5365168"/>
              <a:gd name="connsiteY5" fmla="*/ 4176464 h 5791928"/>
              <a:gd name="connsiteX6" fmla="*/ 3060912 w 5365168"/>
              <a:gd name="connsiteY6" fmla="*/ 4032448 h 5791928"/>
              <a:gd name="connsiteX7" fmla="*/ 3708984 w 5365168"/>
              <a:gd name="connsiteY7" fmla="*/ 3960440 h 5791928"/>
              <a:gd name="connsiteX8" fmla="*/ 4141032 w 5365168"/>
              <a:gd name="connsiteY8" fmla="*/ 3888432 h 5791928"/>
              <a:gd name="connsiteX9" fmla="*/ 4573080 w 5365168"/>
              <a:gd name="connsiteY9" fmla="*/ 3528392 h 5791928"/>
              <a:gd name="connsiteX10" fmla="*/ 4933120 w 5365168"/>
              <a:gd name="connsiteY10" fmla="*/ 3384376 h 5791928"/>
              <a:gd name="connsiteX11" fmla="*/ 5293160 w 5365168"/>
              <a:gd name="connsiteY11" fmla="*/ 3240360 h 5791928"/>
              <a:gd name="connsiteX12" fmla="*/ 5365168 w 5365168"/>
              <a:gd name="connsiteY12" fmla="*/ 3096344 h 5791928"/>
              <a:gd name="connsiteX13" fmla="*/ 5293160 w 5365168"/>
              <a:gd name="connsiteY13"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4933120 w 5293160"/>
              <a:gd name="connsiteY10" fmla="*/ 3384376 h 5791928"/>
              <a:gd name="connsiteX11" fmla="*/ 5293160 w 5293160"/>
              <a:gd name="connsiteY11" fmla="*/ 3240360 h 5791928"/>
              <a:gd name="connsiteX12" fmla="*/ 5293160 w 5293160"/>
              <a:gd name="connsiteY12"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4933120 w 5293160"/>
              <a:gd name="connsiteY10" fmla="*/ 3384376 h 5791928"/>
              <a:gd name="connsiteX11" fmla="*/ 5293160 w 5293160"/>
              <a:gd name="connsiteY11"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5293160 w 5293160"/>
              <a:gd name="connsiteY10"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5293160 w 5293160"/>
              <a:gd name="connsiteY9"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5293160 w 5293160"/>
              <a:gd name="connsiteY8"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5293160 w 5293160"/>
              <a:gd name="connsiteY7"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5293160 w 5293160"/>
              <a:gd name="connsiteY6"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5293160 w 5293160"/>
              <a:gd name="connsiteY5"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5293160 w 5293160"/>
              <a:gd name="connsiteY4"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5293160 w 5293160"/>
              <a:gd name="connsiteY3" fmla="*/ 0 h 5791928"/>
              <a:gd name="connsiteX0" fmla="*/ 1368152 w 3060912"/>
              <a:gd name="connsiteY0" fmla="*/ 2636912 h 2636912"/>
              <a:gd name="connsiteX1" fmla="*/ 1932492 w 3060912"/>
              <a:gd name="connsiteY1" fmla="*/ 2318566 h 2636912"/>
              <a:gd name="connsiteX2" fmla="*/ 3060912 w 3060912"/>
              <a:gd name="connsiteY2" fmla="*/ 1669520 h 2636912"/>
              <a:gd name="connsiteX3" fmla="*/ 0 w 3060912"/>
              <a:gd name="connsiteY3" fmla="*/ 0 h 2636912"/>
              <a:gd name="connsiteX0" fmla="*/ 1368152 w 1932492"/>
              <a:gd name="connsiteY0" fmla="*/ 2636912 h 2636912"/>
              <a:gd name="connsiteX1" fmla="*/ 1932492 w 1932492"/>
              <a:gd name="connsiteY1" fmla="*/ 2318566 h 2636912"/>
              <a:gd name="connsiteX2" fmla="*/ 576064 w 1932492"/>
              <a:gd name="connsiteY2" fmla="*/ 792088 h 2636912"/>
              <a:gd name="connsiteX3" fmla="*/ 0 w 1932492"/>
              <a:gd name="connsiteY3" fmla="*/ 0 h 2636912"/>
              <a:gd name="connsiteX0" fmla="*/ 1368152 w 1368152"/>
              <a:gd name="connsiteY0" fmla="*/ 2636912 h 2636912"/>
              <a:gd name="connsiteX1" fmla="*/ 792088 w 1368152"/>
              <a:gd name="connsiteY1" fmla="*/ 1224136 h 2636912"/>
              <a:gd name="connsiteX2" fmla="*/ 576064 w 1368152"/>
              <a:gd name="connsiteY2" fmla="*/ 792088 h 2636912"/>
              <a:gd name="connsiteX3" fmla="*/ 0 w 1368152"/>
              <a:gd name="connsiteY3" fmla="*/ 0 h 2636912"/>
              <a:gd name="connsiteX0" fmla="*/ 1008112 w 1008112"/>
              <a:gd name="connsiteY0" fmla="*/ 1800200 h 1800200"/>
              <a:gd name="connsiteX1" fmla="*/ 792088 w 1008112"/>
              <a:gd name="connsiteY1" fmla="*/ 1224136 h 1800200"/>
              <a:gd name="connsiteX2" fmla="*/ 576064 w 1008112"/>
              <a:gd name="connsiteY2" fmla="*/ 792088 h 1800200"/>
              <a:gd name="connsiteX3" fmla="*/ 0 w 1008112"/>
              <a:gd name="connsiteY3" fmla="*/ 0 h 1800200"/>
              <a:gd name="connsiteX0" fmla="*/ 360040 w 792088"/>
              <a:gd name="connsiteY0" fmla="*/ 1008112 h 1224136"/>
              <a:gd name="connsiteX1" fmla="*/ 792088 w 792088"/>
              <a:gd name="connsiteY1" fmla="*/ 1224136 h 1224136"/>
              <a:gd name="connsiteX2" fmla="*/ 576064 w 792088"/>
              <a:gd name="connsiteY2" fmla="*/ 792088 h 1224136"/>
              <a:gd name="connsiteX3" fmla="*/ 0 w 792088"/>
              <a:gd name="connsiteY3" fmla="*/ 0 h 1224136"/>
              <a:gd name="connsiteX0" fmla="*/ 360040 w 576064"/>
              <a:gd name="connsiteY0" fmla="*/ 1008112 h 1008112"/>
              <a:gd name="connsiteX1" fmla="*/ 288032 w 576064"/>
              <a:gd name="connsiteY1" fmla="*/ 648072 h 1008112"/>
              <a:gd name="connsiteX2" fmla="*/ 576064 w 576064"/>
              <a:gd name="connsiteY2" fmla="*/ 792088 h 1008112"/>
              <a:gd name="connsiteX3" fmla="*/ 0 w 576064"/>
              <a:gd name="connsiteY3" fmla="*/ 0 h 1008112"/>
              <a:gd name="connsiteX0" fmla="*/ 360040 w 360040"/>
              <a:gd name="connsiteY0" fmla="*/ 1008112 h 1008112"/>
              <a:gd name="connsiteX1" fmla="*/ 288032 w 360040"/>
              <a:gd name="connsiteY1" fmla="*/ 648072 h 1008112"/>
              <a:gd name="connsiteX2" fmla="*/ 0 w 360040"/>
              <a:gd name="connsiteY2" fmla="*/ 0 h 1008112"/>
              <a:gd name="connsiteX0" fmla="*/ 219042 w 219042"/>
              <a:gd name="connsiteY0" fmla="*/ 927050 h 927050"/>
              <a:gd name="connsiteX1" fmla="*/ 147034 w 219042"/>
              <a:gd name="connsiteY1" fmla="*/ 567010 h 927050"/>
              <a:gd name="connsiteX2" fmla="*/ 0 w 219042"/>
              <a:gd name="connsiteY2" fmla="*/ 0 h 927050"/>
              <a:gd name="connsiteX0" fmla="*/ 219042 w 219042"/>
              <a:gd name="connsiteY0" fmla="*/ 927050 h 927050"/>
              <a:gd name="connsiteX1" fmla="*/ 219042 w 219042"/>
              <a:gd name="connsiteY1" fmla="*/ 470988 h 927050"/>
              <a:gd name="connsiteX2" fmla="*/ 147034 w 219042"/>
              <a:gd name="connsiteY2" fmla="*/ 567010 h 927050"/>
              <a:gd name="connsiteX3" fmla="*/ 0 w 219042"/>
              <a:gd name="connsiteY3" fmla="*/ 0 h 927050"/>
              <a:gd name="connsiteX0" fmla="*/ 219042 w 219042"/>
              <a:gd name="connsiteY0" fmla="*/ 927050 h 927050"/>
              <a:gd name="connsiteX1" fmla="*/ 219042 w 219042"/>
              <a:gd name="connsiteY1" fmla="*/ 470988 h 927050"/>
              <a:gd name="connsiteX2" fmla="*/ 80950 w 219042"/>
              <a:gd name="connsiteY2" fmla="*/ 549486 h 927050"/>
              <a:gd name="connsiteX3" fmla="*/ 0 w 219042"/>
              <a:gd name="connsiteY3" fmla="*/ 0 h 927050"/>
              <a:gd name="connsiteX0" fmla="*/ 219042 w 219042"/>
              <a:gd name="connsiteY0" fmla="*/ 927050 h 927050"/>
              <a:gd name="connsiteX1" fmla="*/ 219042 w 219042"/>
              <a:gd name="connsiteY1" fmla="*/ 470988 h 927050"/>
              <a:gd name="connsiteX2" fmla="*/ 52380 w 219042"/>
              <a:gd name="connsiteY2" fmla="*/ 588735 h 927050"/>
              <a:gd name="connsiteX3" fmla="*/ 0 w 219042"/>
              <a:gd name="connsiteY3" fmla="*/ 0 h 927050"/>
              <a:gd name="connsiteX0" fmla="*/ 219042 w 219042"/>
              <a:gd name="connsiteY0" fmla="*/ 927050 h 927050"/>
              <a:gd name="connsiteX1" fmla="*/ 219042 w 219042"/>
              <a:gd name="connsiteY1" fmla="*/ 470988 h 927050"/>
              <a:gd name="connsiteX2" fmla="*/ 52380 w 219042"/>
              <a:gd name="connsiteY2" fmla="*/ 588735 h 927050"/>
              <a:gd name="connsiteX3" fmla="*/ 4762 w 219042"/>
              <a:gd name="connsiteY3" fmla="*/ 156996 h 927050"/>
              <a:gd name="connsiteX4" fmla="*/ 0 w 219042"/>
              <a:gd name="connsiteY4" fmla="*/ 0 h 927050"/>
              <a:gd name="connsiteX0" fmla="*/ 214280 w 214280"/>
              <a:gd name="connsiteY0" fmla="*/ 887801 h 887801"/>
              <a:gd name="connsiteX1" fmla="*/ 214280 w 214280"/>
              <a:gd name="connsiteY1" fmla="*/ 431739 h 887801"/>
              <a:gd name="connsiteX2" fmla="*/ 47618 w 214280"/>
              <a:gd name="connsiteY2" fmla="*/ 549486 h 887801"/>
              <a:gd name="connsiteX3" fmla="*/ 0 w 214280"/>
              <a:gd name="connsiteY3" fmla="*/ 117747 h 887801"/>
              <a:gd name="connsiteX4" fmla="*/ 0 w 214280"/>
              <a:gd name="connsiteY4" fmla="*/ 0 h 887801"/>
              <a:gd name="connsiteX0" fmla="*/ 214280 w 214280"/>
              <a:gd name="connsiteY0" fmla="*/ 887801 h 887801"/>
              <a:gd name="connsiteX1" fmla="*/ 208802 w 214280"/>
              <a:gd name="connsiteY1" fmla="*/ 619901 h 887801"/>
              <a:gd name="connsiteX2" fmla="*/ 47618 w 214280"/>
              <a:gd name="connsiteY2" fmla="*/ 549486 h 887801"/>
              <a:gd name="connsiteX3" fmla="*/ 0 w 214280"/>
              <a:gd name="connsiteY3" fmla="*/ 117747 h 887801"/>
              <a:gd name="connsiteX4" fmla="*/ 0 w 214280"/>
              <a:gd name="connsiteY4" fmla="*/ 0 h 887801"/>
              <a:gd name="connsiteX0" fmla="*/ 214280 w 214280"/>
              <a:gd name="connsiteY0" fmla="*/ 887801 h 887801"/>
              <a:gd name="connsiteX1" fmla="*/ 214280 w 214280"/>
              <a:gd name="connsiteY1" fmla="*/ 753851 h 887801"/>
              <a:gd name="connsiteX2" fmla="*/ 47618 w 214280"/>
              <a:gd name="connsiteY2" fmla="*/ 549486 h 887801"/>
              <a:gd name="connsiteX3" fmla="*/ 0 w 214280"/>
              <a:gd name="connsiteY3" fmla="*/ 117747 h 887801"/>
              <a:gd name="connsiteX4" fmla="*/ 0 w 214280"/>
              <a:gd name="connsiteY4" fmla="*/ 0 h 887801"/>
              <a:gd name="connsiteX0" fmla="*/ 214280 w 214280"/>
              <a:gd name="connsiteY0" fmla="*/ 887801 h 887801"/>
              <a:gd name="connsiteX1" fmla="*/ 214280 w 214280"/>
              <a:gd name="connsiteY1" fmla="*/ 753851 h 887801"/>
              <a:gd name="connsiteX2" fmla="*/ 175934 w 214280"/>
              <a:gd name="connsiteY2" fmla="*/ 753851 h 887801"/>
              <a:gd name="connsiteX3" fmla="*/ 47618 w 214280"/>
              <a:gd name="connsiteY3" fmla="*/ 549486 h 887801"/>
              <a:gd name="connsiteX4" fmla="*/ 0 w 214280"/>
              <a:gd name="connsiteY4" fmla="*/ 117747 h 887801"/>
              <a:gd name="connsiteX5" fmla="*/ 0 w 214280"/>
              <a:gd name="connsiteY5" fmla="*/ 0 h 887801"/>
              <a:gd name="connsiteX0" fmla="*/ 214280 w 214280"/>
              <a:gd name="connsiteY0" fmla="*/ 887801 h 887801"/>
              <a:gd name="connsiteX1" fmla="*/ 214280 w 214280"/>
              <a:gd name="connsiteY1" fmla="*/ 664551 h 887801"/>
              <a:gd name="connsiteX2" fmla="*/ 175934 w 214280"/>
              <a:gd name="connsiteY2" fmla="*/ 753851 h 887801"/>
              <a:gd name="connsiteX3" fmla="*/ 47618 w 214280"/>
              <a:gd name="connsiteY3" fmla="*/ 549486 h 887801"/>
              <a:gd name="connsiteX4" fmla="*/ 0 w 214280"/>
              <a:gd name="connsiteY4" fmla="*/ 117747 h 887801"/>
              <a:gd name="connsiteX5" fmla="*/ 0 w 214280"/>
              <a:gd name="connsiteY5" fmla="*/ 0 h 887801"/>
              <a:gd name="connsiteX0" fmla="*/ 214280 w 214280"/>
              <a:gd name="connsiteY0" fmla="*/ 887801 h 887801"/>
              <a:gd name="connsiteX1" fmla="*/ 214280 w 214280"/>
              <a:gd name="connsiteY1" fmla="*/ 664551 h 887801"/>
              <a:gd name="connsiteX2" fmla="*/ 175934 w 214280"/>
              <a:gd name="connsiteY2" fmla="*/ 664551 h 887801"/>
              <a:gd name="connsiteX3" fmla="*/ 47618 w 214280"/>
              <a:gd name="connsiteY3" fmla="*/ 549486 h 887801"/>
              <a:gd name="connsiteX4" fmla="*/ 0 w 214280"/>
              <a:gd name="connsiteY4" fmla="*/ 117747 h 887801"/>
              <a:gd name="connsiteX5" fmla="*/ 0 w 214280"/>
              <a:gd name="connsiteY5" fmla="*/ 0 h 887801"/>
              <a:gd name="connsiteX0" fmla="*/ 214280 w 214280"/>
              <a:gd name="connsiteY0" fmla="*/ 887801 h 887801"/>
              <a:gd name="connsiteX1" fmla="*/ 214280 w 214280"/>
              <a:gd name="connsiteY1" fmla="*/ 664551 h 887801"/>
              <a:gd name="connsiteX2" fmla="*/ 175934 w 214280"/>
              <a:gd name="connsiteY2" fmla="*/ 664551 h 887801"/>
              <a:gd name="connsiteX3" fmla="*/ 110198 w 214280"/>
              <a:gd name="connsiteY3" fmla="*/ 753851 h 887801"/>
              <a:gd name="connsiteX4" fmla="*/ 47618 w 214280"/>
              <a:gd name="connsiteY4" fmla="*/ 549486 h 887801"/>
              <a:gd name="connsiteX5" fmla="*/ 0 w 214280"/>
              <a:gd name="connsiteY5" fmla="*/ 117747 h 887801"/>
              <a:gd name="connsiteX6" fmla="*/ 0 w 214280"/>
              <a:gd name="connsiteY6" fmla="*/ 0 h 887801"/>
              <a:gd name="connsiteX0" fmla="*/ 214280 w 214846"/>
              <a:gd name="connsiteY0" fmla="*/ 887801 h 887801"/>
              <a:gd name="connsiteX1" fmla="*/ 214846 w 214846"/>
              <a:gd name="connsiteY1" fmla="*/ 592833 h 887801"/>
              <a:gd name="connsiteX2" fmla="*/ 175934 w 214846"/>
              <a:gd name="connsiteY2" fmla="*/ 664551 h 887801"/>
              <a:gd name="connsiteX3" fmla="*/ 110198 w 214846"/>
              <a:gd name="connsiteY3" fmla="*/ 753851 h 887801"/>
              <a:gd name="connsiteX4" fmla="*/ 47618 w 214846"/>
              <a:gd name="connsiteY4" fmla="*/ 549486 h 887801"/>
              <a:gd name="connsiteX5" fmla="*/ 0 w 214846"/>
              <a:gd name="connsiteY5" fmla="*/ 117747 h 887801"/>
              <a:gd name="connsiteX6" fmla="*/ 0 w 214846"/>
              <a:gd name="connsiteY6" fmla="*/ 0 h 887801"/>
              <a:gd name="connsiteX0" fmla="*/ 214280 w 214846"/>
              <a:gd name="connsiteY0" fmla="*/ 887801 h 887801"/>
              <a:gd name="connsiteX1" fmla="*/ 214846 w 214846"/>
              <a:gd name="connsiteY1" fmla="*/ 592833 h 887801"/>
              <a:gd name="connsiteX2" fmla="*/ 171021 w 214846"/>
              <a:gd name="connsiteY2" fmla="*/ 637483 h 887801"/>
              <a:gd name="connsiteX3" fmla="*/ 110198 w 214846"/>
              <a:gd name="connsiteY3" fmla="*/ 753851 h 887801"/>
              <a:gd name="connsiteX4" fmla="*/ 47618 w 214846"/>
              <a:gd name="connsiteY4" fmla="*/ 549486 h 887801"/>
              <a:gd name="connsiteX5" fmla="*/ 0 w 214846"/>
              <a:gd name="connsiteY5" fmla="*/ 117747 h 887801"/>
              <a:gd name="connsiteX6" fmla="*/ 0 w 214846"/>
              <a:gd name="connsiteY6" fmla="*/ 0 h 887801"/>
              <a:gd name="connsiteX0" fmla="*/ 214280 w 214846"/>
              <a:gd name="connsiteY0" fmla="*/ 887801 h 887801"/>
              <a:gd name="connsiteX1" fmla="*/ 214846 w 214846"/>
              <a:gd name="connsiteY1" fmla="*/ 592833 h 887801"/>
              <a:gd name="connsiteX2" fmla="*/ 171021 w 214846"/>
              <a:gd name="connsiteY2" fmla="*/ 637483 h 887801"/>
              <a:gd name="connsiteX3" fmla="*/ 105285 w 214846"/>
              <a:gd name="connsiteY3" fmla="*/ 682133 h 887801"/>
              <a:gd name="connsiteX4" fmla="*/ 47618 w 214846"/>
              <a:gd name="connsiteY4" fmla="*/ 549486 h 887801"/>
              <a:gd name="connsiteX5" fmla="*/ 0 w 214846"/>
              <a:gd name="connsiteY5" fmla="*/ 117747 h 887801"/>
              <a:gd name="connsiteX6" fmla="*/ 0 w 214846"/>
              <a:gd name="connsiteY6" fmla="*/ 0 h 887801"/>
              <a:gd name="connsiteX0" fmla="*/ 214280 w 214846"/>
              <a:gd name="connsiteY0" fmla="*/ 887801 h 887801"/>
              <a:gd name="connsiteX1" fmla="*/ 214846 w 214846"/>
              <a:gd name="connsiteY1" fmla="*/ 592833 h 887801"/>
              <a:gd name="connsiteX2" fmla="*/ 171021 w 214846"/>
              <a:gd name="connsiteY2" fmla="*/ 637483 h 887801"/>
              <a:gd name="connsiteX3" fmla="*/ 105285 w 214846"/>
              <a:gd name="connsiteY3" fmla="*/ 682133 h 887801"/>
              <a:gd name="connsiteX4" fmla="*/ 6681 w 214846"/>
              <a:gd name="connsiteY4" fmla="*/ 771433 h 887801"/>
              <a:gd name="connsiteX5" fmla="*/ 0 w 214846"/>
              <a:gd name="connsiteY5" fmla="*/ 117747 h 887801"/>
              <a:gd name="connsiteX6" fmla="*/ 0 w 214846"/>
              <a:gd name="connsiteY6" fmla="*/ 0 h 887801"/>
              <a:gd name="connsiteX0" fmla="*/ 224472 w 225038"/>
              <a:gd name="connsiteY0" fmla="*/ 887801 h 887801"/>
              <a:gd name="connsiteX1" fmla="*/ 225038 w 225038"/>
              <a:gd name="connsiteY1" fmla="*/ 592833 h 887801"/>
              <a:gd name="connsiteX2" fmla="*/ 181213 w 225038"/>
              <a:gd name="connsiteY2" fmla="*/ 637483 h 887801"/>
              <a:gd name="connsiteX3" fmla="*/ 115477 w 225038"/>
              <a:gd name="connsiteY3" fmla="*/ 682133 h 887801"/>
              <a:gd name="connsiteX4" fmla="*/ 16873 w 225038"/>
              <a:gd name="connsiteY4" fmla="*/ 771433 h 887801"/>
              <a:gd name="connsiteX5" fmla="*/ 439 w 225038"/>
              <a:gd name="connsiteY5" fmla="*/ 280283 h 887801"/>
              <a:gd name="connsiteX6" fmla="*/ 10192 w 225038"/>
              <a:gd name="connsiteY6" fmla="*/ 117747 h 887801"/>
              <a:gd name="connsiteX7" fmla="*/ 10192 w 225038"/>
              <a:gd name="connsiteY7" fmla="*/ 0 h 887801"/>
              <a:gd name="connsiteX0" fmla="*/ 234989 w 235555"/>
              <a:gd name="connsiteY0" fmla="*/ 887801 h 887801"/>
              <a:gd name="connsiteX1" fmla="*/ 235555 w 235555"/>
              <a:gd name="connsiteY1" fmla="*/ 592833 h 887801"/>
              <a:gd name="connsiteX2" fmla="*/ 191730 w 235555"/>
              <a:gd name="connsiteY2" fmla="*/ 637483 h 887801"/>
              <a:gd name="connsiteX3" fmla="*/ 125994 w 235555"/>
              <a:gd name="connsiteY3" fmla="*/ 682133 h 887801"/>
              <a:gd name="connsiteX4" fmla="*/ 27390 w 235555"/>
              <a:gd name="connsiteY4" fmla="*/ 771433 h 887801"/>
              <a:gd name="connsiteX5" fmla="*/ 10956 w 235555"/>
              <a:gd name="connsiteY5" fmla="*/ 280283 h 887801"/>
              <a:gd name="connsiteX6" fmla="*/ 0 w 235555"/>
              <a:gd name="connsiteY6" fmla="*/ 101683 h 887801"/>
              <a:gd name="connsiteX7" fmla="*/ 20709 w 235555"/>
              <a:gd name="connsiteY7" fmla="*/ 0 h 887801"/>
              <a:gd name="connsiteX0" fmla="*/ 240467 w 241033"/>
              <a:gd name="connsiteY0" fmla="*/ 920068 h 920068"/>
              <a:gd name="connsiteX1" fmla="*/ 241033 w 241033"/>
              <a:gd name="connsiteY1" fmla="*/ 625100 h 920068"/>
              <a:gd name="connsiteX2" fmla="*/ 197208 w 241033"/>
              <a:gd name="connsiteY2" fmla="*/ 669750 h 920068"/>
              <a:gd name="connsiteX3" fmla="*/ 131472 w 241033"/>
              <a:gd name="connsiteY3" fmla="*/ 714400 h 920068"/>
              <a:gd name="connsiteX4" fmla="*/ 32868 w 241033"/>
              <a:gd name="connsiteY4" fmla="*/ 803700 h 920068"/>
              <a:gd name="connsiteX5" fmla="*/ 16434 w 241033"/>
              <a:gd name="connsiteY5" fmla="*/ 312550 h 920068"/>
              <a:gd name="connsiteX6" fmla="*/ 5478 w 241033"/>
              <a:gd name="connsiteY6" fmla="*/ 133950 h 920068"/>
              <a:gd name="connsiteX7" fmla="*/ 0 w 241033"/>
              <a:gd name="connsiteY7" fmla="*/ 0 h 920068"/>
              <a:gd name="connsiteX0" fmla="*/ 237165 w 237731"/>
              <a:gd name="connsiteY0" fmla="*/ 941974 h 941974"/>
              <a:gd name="connsiteX1" fmla="*/ 237731 w 237731"/>
              <a:gd name="connsiteY1" fmla="*/ 647006 h 941974"/>
              <a:gd name="connsiteX2" fmla="*/ 193906 w 237731"/>
              <a:gd name="connsiteY2" fmla="*/ 691656 h 941974"/>
              <a:gd name="connsiteX3" fmla="*/ 128170 w 237731"/>
              <a:gd name="connsiteY3" fmla="*/ 736306 h 941974"/>
              <a:gd name="connsiteX4" fmla="*/ 29566 w 237731"/>
              <a:gd name="connsiteY4" fmla="*/ 825606 h 941974"/>
              <a:gd name="connsiteX5" fmla="*/ 13132 w 237731"/>
              <a:gd name="connsiteY5" fmla="*/ 334456 h 941974"/>
              <a:gd name="connsiteX6" fmla="*/ 2176 w 237731"/>
              <a:gd name="connsiteY6" fmla="*/ 155856 h 941974"/>
              <a:gd name="connsiteX7" fmla="*/ 0 w 237731"/>
              <a:gd name="connsiteY7" fmla="*/ 0 h 941974"/>
              <a:gd name="connsiteX0" fmla="*/ 244132 w 244698"/>
              <a:gd name="connsiteY0" fmla="*/ 941974 h 941974"/>
              <a:gd name="connsiteX1" fmla="*/ 244698 w 244698"/>
              <a:gd name="connsiteY1" fmla="*/ 647006 h 941974"/>
              <a:gd name="connsiteX2" fmla="*/ 200873 w 244698"/>
              <a:gd name="connsiteY2" fmla="*/ 691656 h 941974"/>
              <a:gd name="connsiteX3" fmla="*/ 135137 w 244698"/>
              <a:gd name="connsiteY3" fmla="*/ 736306 h 941974"/>
              <a:gd name="connsiteX4" fmla="*/ 36533 w 244698"/>
              <a:gd name="connsiteY4" fmla="*/ 825606 h 941974"/>
              <a:gd name="connsiteX5" fmla="*/ 20099 w 244698"/>
              <a:gd name="connsiteY5" fmla="*/ 334456 h 941974"/>
              <a:gd name="connsiteX6" fmla="*/ 9143 w 244698"/>
              <a:gd name="connsiteY6" fmla="*/ 155856 h 941974"/>
              <a:gd name="connsiteX7" fmla="*/ 363 w 244698"/>
              <a:gd name="connsiteY7" fmla="*/ 87625 h 941974"/>
              <a:gd name="connsiteX8" fmla="*/ 6967 w 244698"/>
              <a:gd name="connsiteY8" fmla="*/ 0 h 941974"/>
              <a:gd name="connsiteX0" fmla="*/ 244132 w 244698"/>
              <a:gd name="connsiteY0" fmla="*/ 941974 h 941974"/>
              <a:gd name="connsiteX1" fmla="*/ 244698 w 244698"/>
              <a:gd name="connsiteY1" fmla="*/ 647006 h 941974"/>
              <a:gd name="connsiteX2" fmla="*/ 200873 w 244698"/>
              <a:gd name="connsiteY2" fmla="*/ 691656 h 941974"/>
              <a:gd name="connsiteX3" fmla="*/ 135137 w 244698"/>
              <a:gd name="connsiteY3" fmla="*/ 736306 h 941974"/>
              <a:gd name="connsiteX4" fmla="*/ 36533 w 244698"/>
              <a:gd name="connsiteY4" fmla="*/ 825606 h 941974"/>
              <a:gd name="connsiteX5" fmla="*/ 30080 w 244698"/>
              <a:gd name="connsiteY5" fmla="*/ 328595 h 941974"/>
              <a:gd name="connsiteX6" fmla="*/ 9143 w 244698"/>
              <a:gd name="connsiteY6" fmla="*/ 155856 h 941974"/>
              <a:gd name="connsiteX7" fmla="*/ 363 w 244698"/>
              <a:gd name="connsiteY7" fmla="*/ 87625 h 941974"/>
              <a:gd name="connsiteX8" fmla="*/ 6967 w 244698"/>
              <a:gd name="connsiteY8"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31835 w 241396"/>
              <a:gd name="connsiteY3" fmla="*/ 736306 h 941974"/>
              <a:gd name="connsiteX4" fmla="*/ 33231 w 241396"/>
              <a:gd name="connsiteY4" fmla="*/ 825606 h 941974"/>
              <a:gd name="connsiteX5" fmla="*/ 26778 w 241396"/>
              <a:gd name="connsiteY5" fmla="*/ 328595 h 941974"/>
              <a:gd name="connsiteX6" fmla="*/ 5841 w 241396"/>
              <a:gd name="connsiteY6" fmla="*/ 155856 h 941974"/>
              <a:gd name="connsiteX7" fmla="*/ 363 w 241396"/>
              <a:gd name="connsiteY7" fmla="*/ 87625 h 941974"/>
              <a:gd name="connsiteX8" fmla="*/ 3665 w 241396"/>
              <a:gd name="connsiteY8"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31835 w 241396"/>
              <a:gd name="connsiteY3" fmla="*/ 736306 h 941974"/>
              <a:gd name="connsiteX4" fmla="*/ 53192 w 241396"/>
              <a:gd name="connsiteY4" fmla="*/ 394315 h 941974"/>
              <a:gd name="connsiteX5" fmla="*/ 26778 w 241396"/>
              <a:gd name="connsiteY5" fmla="*/ 328595 h 941974"/>
              <a:gd name="connsiteX6" fmla="*/ 5841 w 241396"/>
              <a:gd name="connsiteY6" fmla="*/ 155856 h 941974"/>
              <a:gd name="connsiteX7" fmla="*/ 363 w 241396"/>
              <a:gd name="connsiteY7" fmla="*/ 87625 h 941974"/>
              <a:gd name="connsiteX8" fmla="*/ 3665 w 241396"/>
              <a:gd name="connsiteY8"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31835 w 241396"/>
              <a:gd name="connsiteY3" fmla="*/ 736306 h 941974"/>
              <a:gd name="connsiteX4" fmla="*/ 53192 w 241396"/>
              <a:gd name="connsiteY4" fmla="*/ 394315 h 941974"/>
              <a:gd name="connsiteX5" fmla="*/ 33381 w 241396"/>
              <a:gd name="connsiteY5" fmla="*/ 328595 h 941974"/>
              <a:gd name="connsiteX6" fmla="*/ 26778 w 241396"/>
              <a:gd name="connsiteY6" fmla="*/ 328595 h 941974"/>
              <a:gd name="connsiteX7" fmla="*/ 5841 w 241396"/>
              <a:gd name="connsiteY7" fmla="*/ 155856 h 941974"/>
              <a:gd name="connsiteX8" fmla="*/ 363 w 241396"/>
              <a:gd name="connsiteY8" fmla="*/ 87625 h 941974"/>
              <a:gd name="connsiteX9" fmla="*/ 3665 w 241396"/>
              <a:gd name="connsiteY9"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31835 w 241396"/>
              <a:gd name="connsiteY3" fmla="*/ 736306 h 941974"/>
              <a:gd name="connsiteX4" fmla="*/ 53192 w 241396"/>
              <a:gd name="connsiteY4" fmla="*/ 394315 h 941974"/>
              <a:gd name="connsiteX5" fmla="*/ 33381 w 241396"/>
              <a:gd name="connsiteY5" fmla="*/ 328595 h 941974"/>
              <a:gd name="connsiteX6" fmla="*/ 26778 w 241396"/>
              <a:gd name="connsiteY6" fmla="*/ 306689 h 941974"/>
              <a:gd name="connsiteX7" fmla="*/ 5841 w 241396"/>
              <a:gd name="connsiteY7" fmla="*/ 155856 h 941974"/>
              <a:gd name="connsiteX8" fmla="*/ 363 w 241396"/>
              <a:gd name="connsiteY8" fmla="*/ 87625 h 941974"/>
              <a:gd name="connsiteX9" fmla="*/ 3665 w 241396"/>
              <a:gd name="connsiteY9"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06021 w 241396"/>
              <a:gd name="connsiteY3" fmla="*/ 350502 h 941974"/>
              <a:gd name="connsiteX4" fmla="*/ 53192 w 241396"/>
              <a:gd name="connsiteY4" fmla="*/ 394315 h 941974"/>
              <a:gd name="connsiteX5" fmla="*/ 33381 w 241396"/>
              <a:gd name="connsiteY5" fmla="*/ 328595 h 941974"/>
              <a:gd name="connsiteX6" fmla="*/ 26778 w 241396"/>
              <a:gd name="connsiteY6" fmla="*/ 306689 h 941974"/>
              <a:gd name="connsiteX7" fmla="*/ 5841 w 241396"/>
              <a:gd name="connsiteY7" fmla="*/ 155856 h 941974"/>
              <a:gd name="connsiteX8" fmla="*/ 363 w 241396"/>
              <a:gd name="connsiteY8" fmla="*/ 87625 h 941974"/>
              <a:gd name="connsiteX9" fmla="*/ 3665 w 241396"/>
              <a:gd name="connsiteY9"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39040 w 241396"/>
              <a:gd name="connsiteY3" fmla="*/ 284783 h 941974"/>
              <a:gd name="connsiteX4" fmla="*/ 106021 w 241396"/>
              <a:gd name="connsiteY4" fmla="*/ 350502 h 941974"/>
              <a:gd name="connsiteX5" fmla="*/ 53192 w 241396"/>
              <a:gd name="connsiteY5" fmla="*/ 394315 h 941974"/>
              <a:gd name="connsiteX6" fmla="*/ 33381 w 241396"/>
              <a:gd name="connsiteY6" fmla="*/ 328595 h 941974"/>
              <a:gd name="connsiteX7" fmla="*/ 26778 w 241396"/>
              <a:gd name="connsiteY7" fmla="*/ 306689 h 941974"/>
              <a:gd name="connsiteX8" fmla="*/ 5841 w 241396"/>
              <a:gd name="connsiteY8" fmla="*/ 155856 h 941974"/>
              <a:gd name="connsiteX9" fmla="*/ 363 w 241396"/>
              <a:gd name="connsiteY9" fmla="*/ 87625 h 941974"/>
              <a:gd name="connsiteX10" fmla="*/ 3665 w 241396"/>
              <a:gd name="connsiteY10"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55549 w 241396"/>
              <a:gd name="connsiteY3" fmla="*/ 240970 h 941974"/>
              <a:gd name="connsiteX4" fmla="*/ 139040 w 241396"/>
              <a:gd name="connsiteY4" fmla="*/ 284783 h 941974"/>
              <a:gd name="connsiteX5" fmla="*/ 106021 w 241396"/>
              <a:gd name="connsiteY5" fmla="*/ 350502 h 941974"/>
              <a:gd name="connsiteX6" fmla="*/ 53192 w 241396"/>
              <a:gd name="connsiteY6" fmla="*/ 394315 h 941974"/>
              <a:gd name="connsiteX7" fmla="*/ 33381 w 241396"/>
              <a:gd name="connsiteY7" fmla="*/ 328595 h 941974"/>
              <a:gd name="connsiteX8" fmla="*/ 26778 w 241396"/>
              <a:gd name="connsiteY8" fmla="*/ 306689 h 941974"/>
              <a:gd name="connsiteX9" fmla="*/ 5841 w 241396"/>
              <a:gd name="connsiteY9" fmla="*/ 155856 h 941974"/>
              <a:gd name="connsiteX10" fmla="*/ 363 w 241396"/>
              <a:gd name="connsiteY10" fmla="*/ 87625 h 941974"/>
              <a:gd name="connsiteX11" fmla="*/ 3665 w 241396"/>
              <a:gd name="connsiteY11"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85265 w 241396"/>
              <a:gd name="connsiteY3" fmla="*/ 328595 h 941974"/>
              <a:gd name="connsiteX4" fmla="*/ 155549 w 241396"/>
              <a:gd name="connsiteY4" fmla="*/ 240970 h 941974"/>
              <a:gd name="connsiteX5" fmla="*/ 139040 w 241396"/>
              <a:gd name="connsiteY5" fmla="*/ 284783 h 941974"/>
              <a:gd name="connsiteX6" fmla="*/ 106021 w 241396"/>
              <a:gd name="connsiteY6" fmla="*/ 350502 h 941974"/>
              <a:gd name="connsiteX7" fmla="*/ 53192 w 241396"/>
              <a:gd name="connsiteY7" fmla="*/ 394315 h 941974"/>
              <a:gd name="connsiteX8" fmla="*/ 33381 w 241396"/>
              <a:gd name="connsiteY8" fmla="*/ 328595 h 941974"/>
              <a:gd name="connsiteX9" fmla="*/ 26778 w 241396"/>
              <a:gd name="connsiteY9" fmla="*/ 306689 h 941974"/>
              <a:gd name="connsiteX10" fmla="*/ 5841 w 241396"/>
              <a:gd name="connsiteY10" fmla="*/ 155856 h 941974"/>
              <a:gd name="connsiteX11" fmla="*/ 363 w 241396"/>
              <a:gd name="connsiteY11" fmla="*/ 87625 h 941974"/>
              <a:gd name="connsiteX12" fmla="*/ 3665 w 241396"/>
              <a:gd name="connsiteY12" fmla="*/ 0 h 941974"/>
              <a:gd name="connsiteX0" fmla="*/ 240830 w 241396"/>
              <a:gd name="connsiteY0" fmla="*/ 941974 h 941974"/>
              <a:gd name="connsiteX1" fmla="*/ 241396 w 241396"/>
              <a:gd name="connsiteY1" fmla="*/ 647006 h 941974"/>
              <a:gd name="connsiteX2" fmla="*/ 211680 w 241396"/>
              <a:gd name="connsiteY2" fmla="*/ 569566 h 941974"/>
              <a:gd name="connsiteX3" fmla="*/ 185265 w 241396"/>
              <a:gd name="connsiteY3" fmla="*/ 328595 h 941974"/>
              <a:gd name="connsiteX4" fmla="*/ 155549 w 241396"/>
              <a:gd name="connsiteY4" fmla="*/ 240970 h 941974"/>
              <a:gd name="connsiteX5" fmla="*/ 139040 w 241396"/>
              <a:gd name="connsiteY5" fmla="*/ 284783 h 941974"/>
              <a:gd name="connsiteX6" fmla="*/ 106021 w 241396"/>
              <a:gd name="connsiteY6" fmla="*/ 350502 h 941974"/>
              <a:gd name="connsiteX7" fmla="*/ 53192 w 241396"/>
              <a:gd name="connsiteY7" fmla="*/ 394315 h 941974"/>
              <a:gd name="connsiteX8" fmla="*/ 33381 w 241396"/>
              <a:gd name="connsiteY8" fmla="*/ 328595 h 941974"/>
              <a:gd name="connsiteX9" fmla="*/ 26778 w 241396"/>
              <a:gd name="connsiteY9" fmla="*/ 306689 h 941974"/>
              <a:gd name="connsiteX10" fmla="*/ 5841 w 241396"/>
              <a:gd name="connsiteY10" fmla="*/ 155856 h 941974"/>
              <a:gd name="connsiteX11" fmla="*/ 363 w 241396"/>
              <a:gd name="connsiteY11" fmla="*/ 87625 h 941974"/>
              <a:gd name="connsiteX12" fmla="*/ 3665 w 241396"/>
              <a:gd name="connsiteY12" fmla="*/ 0 h 941974"/>
              <a:gd name="connsiteX0" fmla="*/ 240830 w 241019"/>
              <a:gd name="connsiteY0" fmla="*/ 941974 h 941974"/>
              <a:gd name="connsiteX1" fmla="*/ 224887 w 241019"/>
              <a:gd name="connsiteY1" fmla="*/ 679097 h 941974"/>
              <a:gd name="connsiteX2" fmla="*/ 211680 w 241019"/>
              <a:gd name="connsiteY2" fmla="*/ 569566 h 941974"/>
              <a:gd name="connsiteX3" fmla="*/ 185265 w 241019"/>
              <a:gd name="connsiteY3" fmla="*/ 328595 h 941974"/>
              <a:gd name="connsiteX4" fmla="*/ 155549 w 241019"/>
              <a:gd name="connsiteY4" fmla="*/ 240970 h 941974"/>
              <a:gd name="connsiteX5" fmla="*/ 139040 w 241019"/>
              <a:gd name="connsiteY5" fmla="*/ 284783 h 941974"/>
              <a:gd name="connsiteX6" fmla="*/ 106021 w 241019"/>
              <a:gd name="connsiteY6" fmla="*/ 350502 h 941974"/>
              <a:gd name="connsiteX7" fmla="*/ 53192 w 241019"/>
              <a:gd name="connsiteY7" fmla="*/ 394315 h 941974"/>
              <a:gd name="connsiteX8" fmla="*/ 33381 w 241019"/>
              <a:gd name="connsiteY8" fmla="*/ 328595 h 941974"/>
              <a:gd name="connsiteX9" fmla="*/ 26778 w 241019"/>
              <a:gd name="connsiteY9" fmla="*/ 306689 h 941974"/>
              <a:gd name="connsiteX10" fmla="*/ 5841 w 241019"/>
              <a:gd name="connsiteY10" fmla="*/ 155856 h 941974"/>
              <a:gd name="connsiteX11" fmla="*/ 363 w 241019"/>
              <a:gd name="connsiteY11" fmla="*/ 87625 h 941974"/>
              <a:gd name="connsiteX12" fmla="*/ 3665 w 241019"/>
              <a:gd name="connsiteY12" fmla="*/ 0 h 941974"/>
              <a:gd name="connsiteX0" fmla="*/ 240830 w 241019"/>
              <a:gd name="connsiteY0" fmla="*/ 941974 h 941974"/>
              <a:gd name="connsiteX1" fmla="*/ 224887 w 241019"/>
              <a:gd name="connsiteY1" fmla="*/ 679097 h 941974"/>
              <a:gd name="connsiteX2" fmla="*/ 211680 w 241019"/>
              <a:gd name="connsiteY2" fmla="*/ 569566 h 941974"/>
              <a:gd name="connsiteX3" fmla="*/ 185265 w 241019"/>
              <a:gd name="connsiteY3" fmla="*/ 328595 h 941974"/>
              <a:gd name="connsiteX4" fmla="*/ 155549 w 241019"/>
              <a:gd name="connsiteY4" fmla="*/ 240970 h 941974"/>
              <a:gd name="connsiteX5" fmla="*/ 139040 w 241019"/>
              <a:gd name="connsiteY5" fmla="*/ 284783 h 941974"/>
              <a:gd name="connsiteX6" fmla="*/ 106021 w 241019"/>
              <a:gd name="connsiteY6" fmla="*/ 350502 h 941974"/>
              <a:gd name="connsiteX7" fmla="*/ 82909 w 241019"/>
              <a:gd name="connsiteY7" fmla="*/ 394315 h 941974"/>
              <a:gd name="connsiteX8" fmla="*/ 53192 w 241019"/>
              <a:gd name="connsiteY8" fmla="*/ 394315 h 941974"/>
              <a:gd name="connsiteX9" fmla="*/ 33381 w 241019"/>
              <a:gd name="connsiteY9" fmla="*/ 328595 h 941974"/>
              <a:gd name="connsiteX10" fmla="*/ 26778 w 241019"/>
              <a:gd name="connsiteY10" fmla="*/ 306689 h 941974"/>
              <a:gd name="connsiteX11" fmla="*/ 5841 w 241019"/>
              <a:gd name="connsiteY11" fmla="*/ 155856 h 941974"/>
              <a:gd name="connsiteX12" fmla="*/ 363 w 241019"/>
              <a:gd name="connsiteY12" fmla="*/ 87625 h 941974"/>
              <a:gd name="connsiteX13" fmla="*/ 3665 w 241019"/>
              <a:gd name="connsiteY13" fmla="*/ 0 h 941974"/>
              <a:gd name="connsiteX0" fmla="*/ 240830 w 241019"/>
              <a:gd name="connsiteY0" fmla="*/ 941974 h 941974"/>
              <a:gd name="connsiteX1" fmla="*/ 224887 w 241019"/>
              <a:gd name="connsiteY1" fmla="*/ 679097 h 941974"/>
              <a:gd name="connsiteX2" fmla="*/ 211680 w 241019"/>
              <a:gd name="connsiteY2" fmla="*/ 569566 h 941974"/>
              <a:gd name="connsiteX3" fmla="*/ 185265 w 241019"/>
              <a:gd name="connsiteY3" fmla="*/ 328595 h 941974"/>
              <a:gd name="connsiteX4" fmla="*/ 155549 w 241019"/>
              <a:gd name="connsiteY4" fmla="*/ 240970 h 941974"/>
              <a:gd name="connsiteX5" fmla="*/ 139040 w 241019"/>
              <a:gd name="connsiteY5" fmla="*/ 284783 h 941974"/>
              <a:gd name="connsiteX6" fmla="*/ 106021 w 241019"/>
              <a:gd name="connsiteY6" fmla="*/ 372408 h 941974"/>
              <a:gd name="connsiteX7" fmla="*/ 82909 w 241019"/>
              <a:gd name="connsiteY7" fmla="*/ 394315 h 941974"/>
              <a:gd name="connsiteX8" fmla="*/ 53192 w 241019"/>
              <a:gd name="connsiteY8" fmla="*/ 394315 h 941974"/>
              <a:gd name="connsiteX9" fmla="*/ 33381 w 241019"/>
              <a:gd name="connsiteY9" fmla="*/ 328595 h 941974"/>
              <a:gd name="connsiteX10" fmla="*/ 26778 w 241019"/>
              <a:gd name="connsiteY10" fmla="*/ 306689 h 941974"/>
              <a:gd name="connsiteX11" fmla="*/ 5841 w 241019"/>
              <a:gd name="connsiteY11" fmla="*/ 155856 h 941974"/>
              <a:gd name="connsiteX12" fmla="*/ 363 w 241019"/>
              <a:gd name="connsiteY12" fmla="*/ 87625 h 941974"/>
              <a:gd name="connsiteX13" fmla="*/ 3665 w 241019"/>
              <a:gd name="connsiteY13" fmla="*/ 0 h 941974"/>
              <a:gd name="connsiteX0" fmla="*/ 240830 w 241019"/>
              <a:gd name="connsiteY0" fmla="*/ 941974 h 941974"/>
              <a:gd name="connsiteX1" fmla="*/ 224887 w 241019"/>
              <a:gd name="connsiteY1" fmla="*/ 679097 h 941974"/>
              <a:gd name="connsiteX2" fmla="*/ 211680 w 241019"/>
              <a:gd name="connsiteY2" fmla="*/ 569566 h 941974"/>
              <a:gd name="connsiteX3" fmla="*/ 185265 w 241019"/>
              <a:gd name="connsiteY3" fmla="*/ 328595 h 941974"/>
              <a:gd name="connsiteX4" fmla="*/ 175360 w 241019"/>
              <a:gd name="connsiteY4" fmla="*/ 306689 h 941974"/>
              <a:gd name="connsiteX5" fmla="*/ 155549 w 241019"/>
              <a:gd name="connsiteY5" fmla="*/ 240970 h 941974"/>
              <a:gd name="connsiteX6" fmla="*/ 139040 w 241019"/>
              <a:gd name="connsiteY6" fmla="*/ 284783 h 941974"/>
              <a:gd name="connsiteX7" fmla="*/ 106021 w 241019"/>
              <a:gd name="connsiteY7" fmla="*/ 372408 h 941974"/>
              <a:gd name="connsiteX8" fmla="*/ 82909 w 241019"/>
              <a:gd name="connsiteY8" fmla="*/ 394315 h 941974"/>
              <a:gd name="connsiteX9" fmla="*/ 53192 w 241019"/>
              <a:gd name="connsiteY9" fmla="*/ 394315 h 941974"/>
              <a:gd name="connsiteX10" fmla="*/ 33381 w 241019"/>
              <a:gd name="connsiteY10" fmla="*/ 328595 h 941974"/>
              <a:gd name="connsiteX11" fmla="*/ 26778 w 241019"/>
              <a:gd name="connsiteY11" fmla="*/ 306689 h 941974"/>
              <a:gd name="connsiteX12" fmla="*/ 5841 w 241019"/>
              <a:gd name="connsiteY12" fmla="*/ 155856 h 941974"/>
              <a:gd name="connsiteX13" fmla="*/ 363 w 241019"/>
              <a:gd name="connsiteY13" fmla="*/ 87625 h 941974"/>
              <a:gd name="connsiteX14" fmla="*/ 3665 w 241019"/>
              <a:gd name="connsiteY14" fmla="*/ 0 h 941974"/>
              <a:gd name="connsiteX0" fmla="*/ 240830 w 241019"/>
              <a:gd name="connsiteY0" fmla="*/ 941974 h 941974"/>
              <a:gd name="connsiteX1" fmla="*/ 218283 w 241019"/>
              <a:gd name="connsiteY1" fmla="*/ 679097 h 941974"/>
              <a:gd name="connsiteX2" fmla="*/ 211680 w 241019"/>
              <a:gd name="connsiteY2" fmla="*/ 569566 h 941974"/>
              <a:gd name="connsiteX3" fmla="*/ 185265 w 241019"/>
              <a:gd name="connsiteY3" fmla="*/ 328595 h 941974"/>
              <a:gd name="connsiteX4" fmla="*/ 175360 w 241019"/>
              <a:gd name="connsiteY4" fmla="*/ 306689 h 941974"/>
              <a:gd name="connsiteX5" fmla="*/ 155549 w 241019"/>
              <a:gd name="connsiteY5" fmla="*/ 240970 h 941974"/>
              <a:gd name="connsiteX6" fmla="*/ 139040 w 241019"/>
              <a:gd name="connsiteY6" fmla="*/ 284783 h 941974"/>
              <a:gd name="connsiteX7" fmla="*/ 106021 w 241019"/>
              <a:gd name="connsiteY7" fmla="*/ 372408 h 941974"/>
              <a:gd name="connsiteX8" fmla="*/ 82909 w 241019"/>
              <a:gd name="connsiteY8" fmla="*/ 394315 h 941974"/>
              <a:gd name="connsiteX9" fmla="*/ 53192 w 241019"/>
              <a:gd name="connsiteY9" fmla="*/ 394315 h 941974"/>
              <a:gd name="connsiteX10" fmla="*/ 33381 w 241019"/>
              <a:gd name="connsiteY10" fmla="*/ 328595 h 941974"/>
              <a:gd name="connsiteX11" fmla="*/ 26778 w 241019"/>
              <a:gd name="connsiteY11" fmla="*/ 306689 h 941974"/>
              <a:gd name="connsiteX12" fmla="*/ 5841 w 241019"/>
              <a:gd name="connsiteY12" fmla="*/ 155856 h 941974"/>
              <a:gd name="connsiteX13" fmla="*/ 363 w 241019"/>
              <a:gd name="connsiteY13" fmla="*/ 87625 h 941974"/>
              <a:gd name="connsiteX14" fmla="*/ 3665 w 241019"/>
              <a:gd name="connsiteY14" fmla="*/ 0 h 941974"/>
              <a:gd name="connsiteX0" fmla="*/ 240830 w 240830"/>
              <a:gd name="connsiteY0" fmla="*/ 941974 h 941974"/>
              <a:gd name="connsiteX1" fmla="*/ 228189 w 240830"/>
              <a:gd name="connsiteY1" fmla="*/ 766723 h 941974"/>
              <a:gd name="connsiteX2" fmla="*/ 218283 w 240830"/>
              <a:gd name="connsiteY2" fmla="*/ 679097 h 941974"/>
              <a:gd name="connsiteX3" fmla="*/ 211680 w 240830"/>
              <a:gd name="connsiteY3" fmla="*/ 569566 h 941974"/>
              <a:gd name="connsiteX4" fmla="*/ 185265 w 240830"/>
              <a:gd name="connsiteY4" fmla="*/ 328595 h 941974"/>
              <a:gd name="connsiteX5" fmla="*/ 175360 w 240830"/>
              <a:gd name="connsiteY5" fmla="*/ 306689 h 941974"/>
              <a:gd name="connsiteX6" fmla="*/ 155549 w 240830"/>
              <a:gd name="connsiteY6" fmla="*/ 240970 h 941974"/>
              <a:gd name="connsiteX7" fmla="*/ 139040 w 240830"/>
              <a:gd name="connsiteY7" fmla="*/ 284783 h 941974"/>
              <a:gd name="connsiteX8" fmla="*/ 106021 w 240830"/>
              <a:gd name="connsiteY8" fmla="*/ 372408 h 941974"/>
              <a:gd name="connsiteX9" fmla="*/ 82909 w 240830"/>
              <a:gd name="connsiteY9" fmla="*/ 394315 h 941974"/>
              <a:gd name="connsiteX10" fmla="*/ 53192 w 240830"/>
              <a:gd name="connsiteY10" fmla="*/ 394315 h 941974"/>
              <a:gd name="connsiteX11" fmla="*/ 33381 w 240830"/>
              <a:gd name="connsiteY11" fmla="*/ 328595 h 941974"/>
              <a:gd name="connsiteX12" fmla="*/ 26778 w 240830"/>
              <a:gd name="connsiteY12" fmla="*/ 306689 h 941974"/>
              <a:gd name="connsiteX13" fmla="*/ 5841 w 240830"/>
              <a:gd name="connsiteY13" fmla="*/ 155856 h 941974"/>
              <a:gd name="connsiteX14" fmla="*/ 363 w 240830"/>
              <a:gd name="connsiteY14" fmla="*/ 87625 h 941974"/>
              <a:gd name="connsiteX15" fmla="*/ 3665 w 240830"/>
              <a:gd name="connsiteY15" fmla="*/ 0 h 941974"/>
              <a:gd name="connsiteX0" fmla="*/ 241396 w 241396"/>
              <a:gd name="connsiteY0" fmla="*/ 766723 h 781327"/>
              <a:gd name="connsiteX1" fmla="*/ 228189 w 241396"/>
              <a:gd name="connsiteY1" fmla="*/ 766723 h 781327"/>
              <a:gd name="connsiteX2" fmla="*/ 218283 w 241396"/>
              <a:gd name="connsiteY2" fmla="*/ 679097 h 781327"/>
              <a:gd name="connsiteX3" fmla="*/ 211680 w 241396"/>
              <a:gd name="connsiteY3" fmla="*/ 569566 h 781327"/>
              <a:gd name="connsiteX4" fmla="*/ 185265 w 241396"/>
              <a:gd name="connsiteY4" fmla="*/ 328595 h 781327"/>
              <a:gd name="connsiteX5" fmla="*/ 175360 w 241396"/>
              <a:gd name="connsiteY5" fmla="*/ 306689 h 781327"/>
              <a:gd name="connsiteX6" fmla="*/ 155549 w 241396"/>
              <a:gd name="connsiteY6" fmla="*/ 240970 h 781327"/>
              <a:gd name="connsiteX7" fmla="*/ 139040 w 241396"/>
              <a:gd name="connsiteY7" fmla="*/ 284783 h 781327"/>
              <a:gd name="connsiteX8" fmla="*/ 106021 w 241396"/>
              <a:gd name="connsiteY8" fmla="*/ 372408 h 781327"/>
              <a:gd name="connsiteX9" fmla="*/ 82909 w 241396"/>
              <a:gd name="connsiteY9" fmla="*/ 394315 h 781327"/>
              <a:gd name="connsiteX10" fmla="*/ 53192 w 241396"/>
              <a:gd name="connsiteY10" fmla="*/ 394315 h 781327"/>
              <a:gd name="connsiteX11" fmla="*/ 33381 w 241396"/>
              <a:gd name="connsiteY11" fmla="*/ 328595 h 781327"/>
              <a:gd name="connsiteX12" fmla="*/ 26778 w 241396"/>
              <a:gd name="connsiteY12" fmla="*/ 306689 h 781327"/>
              <a:gd name="connsiteX13" fmla="*/ 5841 w 241396"/>
              <a:gd name="connsiteY13" fmla="*/ 155856 h 781327"/>
              <a:gd name="connsiteX14" fmla="*/ 363 w 241396"/>
              <a:gd name="connsiteY14" fmla="*/ 87625 h 781327"/>
              <a:gd name="connsiteX15" fmla="*/ 3665 w 241396"/>
              <a:gd name="connsiteY15" fmla="*/ 0 h 78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396" h="781327">
                <a:moveTo>
                  <a:pt x="241396" y="766723"/>
                </a:moveTo>
                <a:cubicBezTo>
                  <a:pt x="238676" y="737852"/>
                  <a:pt x="232041" y="781327"/>
                  <a:pt x="228189" y="766723"/>
                </a:cubicBezTo>
                <a:cubicBezTo>
                  <a:pt x="224337" y="752119"/>
                  <a:pt x="220421" y="712293"/>
                  <a:pt x="218283" y="679097"/>
                </a:cubicBezTo>
                <a:lnTo>
                  <a:pt x="211680" y="569566"/>
                </a:lnTo>
                <a:lnTo>
                  <a:pt x="185265" y="328595"/>
                </a:lnTo>
                <a:lnTo>
                  <a:pt x="175360" y="306689"/>
                </a:lnTo>
                <a:lnTo>
                  <a:pt x="155549" y="240970"/>
                </a:lnTo>
                <a:lnTo>
                  <a:pt x="139040" y="284783"/>
                </a:lnTo>
                <a:lnTo>
                  <a:pt x="106021" y="372408"/>
                </a:lnTo>
                <a:lnTo>
                  <a:pt x="82909" y="394315"/>
                </a:lnTo>
                <a:lnTo>
                  <a:pt x="53192" y="394315"/>
                </a:lnTo>
                <a:cubicBezTo>
                  <a:pt x="36336" y="334627"/>
                  <a:pt x="37783" y="343199"/>
                  <a:pt x="33381" y="328595"/>
                </a:cubicBezTo>
                <a:cubicBezTo>
                  <a:pt x="28979" y="313991"/>
                  <a:pt x="30921" y="343742"/>
                  <a:pt x="26778" y="306689"/>
                </a:cubicBezTo>
                <a:cubicBezTo>
                  <a:pt x="26339" y="239283"/>
                  <a:pt x="6280" y="223262"/>
                  <a:pt x="5841" y="155856"/>
                </a:cubicBezTo>
                <a:cubicBezTo>
                  <a:pt x="3997" y="116258"/>
                  <a:pt x="726" y="113601"/>
                  <a:pt x="363" y="87625"/>
                </a:cubicBezTo>
                <a:cubicBezTo>
                  <a:pt x="0" y="61649"/>
                  <a:pt x="4010" y="16145"/>
                  <a:pt x="3665" y="0"/>
                </a:cubicBezTo>
              </a:path>
            </a:pathLst>
          </a:custGeom>
          <a:ln w="38100">
            <a:solidFill>
              <a:srgbClr val="00FFFF"/>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77" name="テキスト ボックス 59"/>
          <p:cNvSpPr txBox="1">
            <a:spLocks noChangeArrowheads="1"/>
          </p:cNvSpPr>
          <p:nvPr/>
        </p:nvSpPr>
        <p:spPr bwMode="auto">
          <a:xfrm>
            <a:off x="2627784" y="3573016"/>
            <a:ext cx="1441420" cy="307777"/>
          </a:xfrm>
          <a:prstGeom prst="rect">
            <a:avLst/>
          </a:prstGeom>
          <a:noFill/>
          <a:ln w="9525">
            <a:noFill/>
            <a:miter lim="800000"/>
            <a:headEnd/>
            <a:tailEnd/>
          </a:ln>
        </p:spPr>
        <p:txBody>
          <a:bodyPr wrap="none">
            <a:spAutoFit/>
          </a:bodyPr>
          <a:lstStyle/>
          <a:p>
            <a:r>
              <a:rPr lang="en-US" altLang="ja-JP" sz="1400" dirty="0" smtClean="0">
                <a:solidFill>
                  <a:schemeClr val="accent6">
                    <a:lumMod val="40000"/>
                    <a:lumOff val="60000"/>
                  </a:schemeClr>
                </a:solidFill>
                <a:latin typeface="HG創英角ﾎﾟｯﾌﾟ体" pitchFamily="49" charset="-128"/>
                <a:ea typeface="HG創英角ﾎﾟｯﾌﾟ体" pitchFamily="49" charset="-128"/>
              </a:rPr>
              <a:t>Sunaoshi river</a:t>
            </a:r>
            <a:endParaRPr lang="ja-JP" altLang="en-US" sz="1400" dirty="0">
              <a:solidFill>
                <a:schemeClr val="accent6">
                  <a:lumMod val="40000"/>
                  <a:lumOff val="60000"/>
                </a:schemeClr>
              </a:solidFill>
              <a:latin typeface="HG創英角ﾎﾟｯﾌﾟ体" pitchFamily="49" charset="-128"/>
              <a:ea typeface="HG創英角ﾎﾟｯﾌﾟ体" pitchFamily="49" charset="-128"/>
            </a:endParaRPr>
          </a:p>
        </p:txBody>
      </p:sp>
      <p:pic>
        <p:nvPicPr>
          <p:cNvPr id="51" name="Picture 28"/>
          <p:cNvPicPr>
            <a:picLocks noChangeAspect="1" noChangeArrowheads="1"/>
          </p:cNvPicPr>
          <p:nvPr/>
        </p:nvPicPr>
        <p:blipFill>
          <a:blip r:embed="rId6" cstate="print"/>
          <a:srcRect/>
          <a:stretch>
            <a:fillRect/>
          </a:stretch>
        </p:blipFill>
        <p:spPr bwMode="auto">
          <a:xfrm>
            <a:off x="217488" y="1556792"/>
            <a:ext cx="8747125" cy="1681162"/>
          </a:xfrm>
          <a:prstGeom prst="rect">
            <a:avLst/>
          </a:prstGeom>
          <a:noFill/>
          <a:ln w="9525">
            <a:noFill/>
            <a:miter lim="800000"/>
            <a:headEnd/>
            <a:tailEnd/>
          </a:ln>
        </p:spPr>
      </p:pic>
      <p:sp>
        <p:nvSpPr>
          <p:cNvPr id="60" name="Text Box 6"/>
          <p:cNvSpPr txBox="1">
            <a:spLocks noChangeArrowheads="1"/>
          </p:cNvSpPr>
          <p:nvPr/>
        </p:nvSpPr>
        <p:spPr bwMode="auto">
          <a:xfrm>
            <a:off x="354014" y="1600664"/>
            <a:ext cx="8529322" cy="461665"/>
          </a:xfrm>
          <a:prstGeom prst="rect">
            <a:avLst/>
          </a:prstGeom>
          <a:noFill/>
          <a:ln w="9525">
            <a:noFill/>
            <a:miter lim="800000"/>
            <a:headEnd/>
            <a:tailEnd/>
          </a:ln>
        </p:spPr>
        <p:txBody>
          <a:bodyPr wrap="square">
            <a:spAutoFit/>
          </a:bodyPr>
          <a:lstStyle/>
          <a:p>
            <a:pPr algn="ctr">
              <a:spcBef>
                <a:spcPct val="50000"/>
              </a:spcBef>
            </a:pPr>
            <a:r>
              <a:rPr lang="ja-JP" altLang="en-US" sz="2400" dirty="0" smtClean="0">
                <a:latin typeface="HG丸ｺﾞｼｯｸM-PRO" pitchFamily="50" charset="-128"/>
                <a:ea typeface="HG丸ｺﾞｼｯｸM-PRO" pitchFamily="50" charset="-128"/>
              </a:rPr>
              <a:t>～ </a:t>
            </a:r>
            <a:r>
              <a:rPr lang="en-US" altLang="ja-JP" sz="2400" dirty="0" smtClean="0">
                <a:latin typeface="HG丸ｺﾞｼｯｸM-PRO" pitchFamily="50" charset="-128"/>
                <a:ea typeface="HG丸ｺﾞｼｯｸM-PRO" pitchFamily="50" charset="-128"/>
              </a:rPr>
              <a:t>Prevent Tsunami! Reduce tsunami impact! </a:t>
            </a:r>
            <a:r>
              <a:rPr lang="ja-JP" altLang="en-US" sz="2400" dirty="0" smtClean="0">
                <a:latin typeface="HG丸ｺﾞｼｯｸM-PRO" pitchFamily="50" charset="-128"/>
                <a:ea typeface="HG丸ｺﾞｼｯｸM-PRO" pitchFamily="50" charset="-128"/>
              </a:rPr>
              <a:t>～</a:t>
            </a:r>
            <a:endParaRPr lang="ja-JP" altLang="en-US" sz="2400" dirty="0">
              <a:latin typeface="HG丸ｺﾞｼｯｸM-PRO" pitchFamily="50" charset="-128"/>
              <a:ea typeface="HG丸ｺﾞｼｯｸM-PRO" pitchFamily="50" charset="-128"/>
            </a:endParaRPr>
          </a:p>
        </p:txBody>
      </p:sp>
      <p:sp>
        <p:nvSpPr>
          <p:cNvPr id="64" name="正方形/長方形 63"/>
          <p:cNvSpPr/>
          <p:nvPr/>
        </p:nvSpPr>
        <p:spPr bwMode="auto">
          <a:xfrm>
            <a:off x="3347864" y="2852936"/>
            <a:ext cx="1080120" cy="216024"/>
          </a:xfrm>
          <a:prstGeom prst="rect">
            <a:avLst/>
          </a:prstGeom>
          <a:solidFill>
            <a:schemeClr val="bg1"/>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rtlCol="0" anchor="ctr"/>
          <a:lstStyle/>
          <a:p>
            <a:pPr algn="ctr" defTabSz="666750">
              <a:lnSpc>
                <a:spcPct val="90000"/>
              </a:lnSpc>
              <a:spcAft>
                <a:spcPct val="35000"/>
              </a:spcAft>
            </a:pPr>
            <a:endParaRPr kumimoji="1" lang="ja-JP" altLang="en-US" sz="2800" dirty="0" smtClean="0">
              <a:solidFill>
                <a:schemeClr val="bg1"/>
              </a:solidFill>
              <a:latin typeface="HG丸ｺﾞｼｯｸM-PRO" pitchFamily="50" charset="-128"/>
              <a:ea typeface="HG丸ｺﾞｼｯｸM-PRO" pitchFamily="50" charset="-128"/>
            </a:endParaRPr>
          </a:p>
        </p:txBody>
      </p:sp>
      <p:sp>
        <p:nvSpPr>
          <p:cNvPr id="65" name="正方形/長方形 64"/>
          <p:cNvSpPr/>
          <p:nvPr/>
        </p:nvSpPr>
        <p:spPr bwMode="auto">
          <a:xfrm>
            <a:off x="6084168" y="2852936"/>
            <a:ext cx="1080120" cy="216024"/>
          </a:xfrm>
          <a:prstGeom prst="rect">
            <a:avLst/>
          </a:prstGeom>
          <a:solidFill>
            <a:schemeClr val="bg1"/>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rtlCol="0" anchor="ctr"/>
          <a:lstStyle/>
          <a:p>
            <a:pPr algn="ctr" defTabSz="666750">
              <a:lnSpc>
                <a:spcPct val="90000"/>
              </a:lnSpc>
              <a:spcAft>
                <a:spcPct val="35000"/>
              </a:spcAft>
            </a:pPr>
            <a:endParaRPr kumimoji="1" lang="ja-JP" altLang="en-US" sz="2800" dirty="0" smtClean="0">
              <a:solidFill>
                <a:schemeClr val="bg1"/>
              </a:solidFill>
              <a:latin typeface="HG丸ｺﾞｼｯｸM-PRO" pitchFamily="50" charset="-128"/>
              <a:ea typeface="HG丸ｺﾞｼｯｸM-PRO" pitchFamily="50" charset="-128"/>
            </a:endParaRPr>
          </a:p>
        </p:txBody>
      </p:sp>
      <p:sp>
        <p:nvSpPr>
          <p:cNvPr id="68" name="正方形/長方形 67"/>
          <p:cNvSpPr/>
          <p:nvPr/>
        </p:nvSpPr>
        <p:spPr bwMode="auto">
          <a:xfrm>
            <a:off x="7315650" y="2864193"/>
            <a:ext cx="1555450" cy="216024"/>
          </a:xfrm>
          <a:prstGeom prst="rect">
            <a:avLst/>
          </a:prstGeom>
          <a:solidFill>
            <a:schemeClr val="bg1"/>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rtlCol="0" anchor="ctr"/>
          <a:lstStyle/>
          <a:p>
            <a:pPr algn="ctr" defTabSz="666750">
              <a:lnSpc>
                <a:spcPct val="90000"/>
              </a:lnSpc>
              <a:spcAft>
                <a:spcPct val="35000"/>
              </a:spcAft>
            </a:pPr>
            <a:r>
              <a:rPr lang="en-US" altLang="ja-JP" sz="1400" dirty="0" smtClean="0">
                <a:solidFill>
                  <a:srgbClr val="FF0000"/>
                </a:solidFill>
                <a:latin typeface="HG創英角ﾎﾟｯﾌﾟ体" pitchFamily="49" charset="-128"/>
                <a:ea typeface="HG創英角ﾎﾟｯﾌﾟ体" pitchFamily="49" charset="-128"/>
              </a:rPr>
              <a:t>Seawall</a:t>
            </a:r>
            <a:endParaRPr kumimoji="1" lang="ja-JP" altLang="en-US" sz="1400" dirty="0" smtClean="0">
              <a:solidFill>
                <a:schemeClr val="bg1"/>
              </a:solidFill>
              <a:latin typeface="HG丸ｺﾞｼｯｸM-PRO" pitchFamily="50" charset="-128"/>
              <a:ea typeface="HG丸ｺﾞｼｯｸM-PRO" pitchFamily="50" charset="-128"/>
            </a:endParaRPr>
          </a:p>
        </p:txBody>
      </p:sp>
      <p:sp>
        <p:nvSpPr>
          <p:cNvPr id="33" name="テキスト ボックス 59"/>
          <p:cNvSpPr txBox="1">
            <a:spLocks noChangeArrowheads="1"/>
          </p:cNvSpPr>
          <p:nvPr/>
        </p:nvSpPr>
        <p:spPr bwMode="auto">
          <a:xfrm>
            <a:off x="6153961" y="2823036"/>
            <a:ext cx="902811" cy="307777"/>
          </a:xfrm>
          <a:prstGeom prst="rect">
            <a:avLst/>
          </a:prstGeom>
          <a:noFill/>
          <a:ln w="9525">
            <a:noFill/>
            <a:miter lim="800000"/>
            <a:headEnd/>
            <a:tailEnd/>
          </a:ln>
        </p:spPr>
        <p:txBody>
          <a:bodyPr wrap="none">
            <a:spAutoFit/>
          </a:bodyPr>
          <a:lstStyle/>
          <a:p>
            <a:r>
              <a:rPr lang="en-US" altLang="ja-JP" sz="1400" dirty="0" smtClean="0">
                <a:solidFill>
                  <a:srgbClr val="FF0000"/>
                </a:solidFill>
                <a:latin typeface="HG創英角ﾎﾟｯﾌﾟ体" pitchFamily="49" charset="-128"/>
                <a:ea typeface="HG創英角ﾎﾟｯﾌﾟ体" pitchFamily="49" charset="-128"/>
              </a:rPr>
              <a:t>Sea bank</a:t>
            </a:r>
            <a:endParaRPr lang="ja-JP" altLang="en-US" sz="1400" dirty="0">
              <a:solidFill>
                <a:srgbClr val="FF0000"/>
              </a:solidFill>
              <a:latin typeface="HG創英角ﾎﾟｯﾌﾟ体" pitchFamily="49" charset="-128"/>
              <a:ea typeface="HG創英角ﾎﾟｯﾌﾟ体" pitchFamily="49" charset="-128"/>
            </a:endParaRPr>
          </a:p>
        </p:txBody>
      </p:sp>
      <p:sp>
        <p:nvSpPr>
          <p:cNvPr id="34" name="フリーフォーム 33"/>
          <p:cNvSpPr/>
          <p:nvPr/>
        </p:nvSpPr>
        <p:spPr>
          <a:xfrm flipH="1">
            <a:off x="5508104" y="5229200"/>
            <a:ext cx="1512176" cy="504056"/>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028836 w 6180964"/>
              <a:gd name="connsiteY12" fmla="*/ 1944216 h 5718946"/>
              <a:gd name="connsiteX13" fmla="*/ 5028836 w 6180964"/>
              <a:gd name="connsiteY13" fmla="*/ 1656184 h 5718946"/>
              <a:gd name="connsiteX14" fmla="*/ 5244860 w 6180964"/>
              <a:gd name="connsiteY14" fmla="*/ 1224136 h 5718946"/>
              <a:gd name="connsiteX15" fmla="*/ 5748916 w 6180964"/>
              <a:gd name="connsiteY15" fmla="*/ 648072 h 5718946"/>
              <a:gd name="connsiteX16" fmla="*/ 6180964 w 6180964"/>
              <a:gd name="connsiteY16" fmla="*/ 288032 h 5718946"/>
              <a:gd name="connsiteX17" fmla="*/ 6180964 w 6180964"/>
              <a:gd name="connsiteY17"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028836 w 6180964"/>
              <a:gd name="connsiteY13" fmla="*/ 1944216 h 5718946"/>
              <a:gd name="connsiteX14" fmla="*/ 5028836 w 6180964"/>
              <a:gd name="connsiteY14" fmla="*/ 1656184 h 5718946"/>
              <a:gd name="connsiteX15" fmla="*/ 5244860 w 6180964"/>
              <a:gd name="connsiteY15" fmla="*/ 1224136 h 5718946"/>
              <a:gd name="connsiteX16" fmla="*/ 5748916 w 6180964"/>
              <a:gd name="connsiteY16" fmla="*/ 648072 h 5718946"/>
              <a:gd name="connsiteX17" fmla="*/ 6180964 w 6180964"/>
              <a:gd name="connsiteY17" fmla="*/ 288032 h 5718946"/>
              <a:gd name="connsiteX18" fmla="*/ 6180964 w 6180964"/>
              <a:gd name="connsiteY18"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028836 w 6180964"/>
              <a:gd name="connsiteY14" fmla="*/ 1944216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5365168 w 6180964"/>
              <a:gd name="connsiteY18" fmla="*/ 719106 h 5718946"/>
              <a:gd name="connsiteX19" fmla="*/ 6180964 w 6180964"/>
              <a:gd name="connsiteY19" fmla="*/ 0 h 5718946"/>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293160 w 5653200"/>
              <a:gd name="connsiteY18"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293160 w 5653200"/>
              <a:gd name="connsiteY17" fmla="*/ 0 h 5791928"/>
              <a:gd name="connsiteX0" fmla="*/ 0 w 5581192"/>
              <a:gd name="connsiteY0" fmla="*/ 5791928 h 5791928"/>
              <a:gd name="connsiteX1" fmla="*/ 564340 w 5581192"/>
              <a:gd name="connsiteY1" fmla="*/ 5473582 h 5791928"/>
              <a:gd name="connsiteX2" fmla="*/ 1692760 w 5581192"/>
              <a:gd name="connsiteY2" fmla="*/ 4824536 h 5791928"/>
              <a:gd name="connsiteX3" fmla="*/ 2268824 w 5581192"/>
              <a:gd name="connsiteY3" fmla="*/ 4464496 h 5791928"/>
              <a:gd name="connsiteX4" fmla="*/ 2556856 w 5581192"/>
              <a:gd name="connsiteY4" fmla="*/ 4320480 h 5791928"/>
              <a:gd name="connsiteX5" fmla="*/ 2772880 w 5581192"/>
              <a:gd name="connsiteY5" fmla="*/ 4176464 h 5791928"/>
              <a:gd name="connsiteX6" fmla="*/ 3060912 w 5581192"/>
              <a:gd name="connsiteY6" fmla="*/ 4032448 h 5791928"/>
              <a:gd name="connsiteX7" fmla="*/ 3708984 w 5581192"/>
              <a:gd name="connsiteY7" fmla="*/ 3960440 h 5791928"/>
              <a:gd name="connsiteX8" fmla="*/ 4141032 w 5581192"/>
              <a:gd name="connsiteY8" fmla="*/ 3888432 h 5791928"/>
              <a:gd name="connsiteX9" fmla="*/ 4573080 w 5581192"/>
              <a:gd name="connsiteY9" fmla="*/ 3528392 h 5791928"/>
              <a:gd name="connsiteX10" fmla="*/ 4933120 w 5581192"/>
              <a:gd name="connsiteY10" fmla="*/ 3384376 h 5791928"/>
              <a:gd name="connsiteX11" fmla="*/ 5293160 w 5581192"/>
              <a:gd name="connsiteY11" fmla="*/ 3240360 h 5791928"/>
              <a:gd name="connsiteX12" fmla="*/ 5365168 w 5581192"/>
              <a:gd name="connsiteY12" fmla="*/ 3096344 h 5791928"/>
              <a:gd name="connsiteX13" fmla="*/ 5365168 w 5581192"/>
              <a:gd name="connsiteY13" fmla="*/ 2808312 h 5791928"/>
              <a:gd name="connsiteX14" fmla="*/ 5509184 w 5581192"/>
              <a:gd name="connsiteY14" fmla="*/ 2520280 h 5791928"/>
              <a:gd name="connsiteX15" fmla="*/ 5581192 w 5581192"/>
              <a:gd name="connsiteY15" fmla="*/ 2376264 h 5791928"/>
              <a:gd name="connsiteX16" fmla="*/ 5293160 w 5581192"/>
              <a:gd name="connsiteY16" fmla="*/ 0 h 5791928"/>
              <a:gd name="connsiteX0" fmla="*/ 0 w 5509184"/>
              <a:gd name="connsiteY0" fmla="*/ 5791928 h 5791928"/>
              <a:gd name="connsiteX1" fmla="*/ 564340 w 5509184"/>
              <a:gd name="connsiteY1" fmla="*/ 5473582 h 5791928"/>
              <a:gd name="connsiteX2" fmla="*/ 1692760 w 5509184"/>
              <a:gd name="connsiteY2" fmla="*/ 4824536 h 5791928"/>
              <a:gd name="connsiteX3" fmla="*/ 2268824 w 5509184"/>
              <a:gd name="connsiteY3" fmla="*/ 4464496 h 5791928"/>
              <a:gd name="connsiteX4" fmla="*/ 2556856 w 5509184"/>
              <a:gd name="connsiteY4" fmla="*/ 4320480 h 5791928"/>
              <a:gd name="connsiteX5" fmla="*/ 2772880 w 5509184"/>
              <a:gd name="connsiteY5" fmla="*/ 4176464 h 5791928"/>
              <a:gd name="connsiteX6" fmla="*/ 3060912 w 5509184"/>
              <a:gd name="connsiteY6" fmla="*/ 4032448 h 5791928"/>
              <a:gd name="connsiteX7" fmla="*/ 3708984 w 5509184"/>
              <a:gd name="connsiteY7" fmla="*/ 3960440 h 5791928"/>
              <a:gd name="connsiteX8" fmla="*/ 4141032 w 5509184"/>
              <a:gd name="connsiteY8" fmla="*/ 3888432 h 5791928"/>
              <a:gd name="connsiteX9" fmla="*/ 4573080 w 5509184"/>
              <a:gd name="connsiteY9" fmla="*/ 3528392 h 5791928"/>
              <a:gd name="connsiteX10" fmla="*/ 4933120 w 5509184"/>
              <a:gd name="connsiteY10" fmla="*/ 3384376 h 5791928"/>
              <a:gd name="connsiteX11" fmla="*/ 5293160 w 5509184"/>
              <a:gd name="connsiteY11" fmla="*/ 3240360 h 5791928"/>
              <a:gd name="connsiteX12" fmla="*/ 5365168 w 5509184"/>
              <a:gd name="connsiteY12" fmla="*/ 3096344 h 5791928"/>
              <a:gd name="connsiteX13" fmla="*/ 5365168 w 5509184"/>
              <a:gd name="connsiteY13" fmla="*/ 2808312 h 5791928"/>
              <a:gd name="connsiteX14" fmla="*/ 5509184 w 5509184"/>
              <a:gd name="connsiteY14" fmla="*/ 2520280 h 5791928"/>
              <a:gd name="connsiteX15" fmla="*/ 5293160 w 5509184"/>
              <a:gd name="connsiteY15" fmla="*/ 0 h 5791928"/>
              <a:gd name="connsiteX0" fmla="*/ 0 w 5365168"/>
              <a:gd name="connsiteY0" fmla="*/ 5791928 h 5791928"/>
              <a:gd name="connsiteX1" fmla="*/ 564340 w 5365168"/>
              <a:gd name="connsiteY1" fmla="*/ 5473582 h 5791928"/>
              <a:gd name="connsiteX2" fmla="*/ 1692760 w 5365168"/>
              <a:gd name="connsiteY2" fmla="*/ 4824536 h 5791928"/>
              <a:gd name="connsiteX3" fmla="*/ 2268824 w 5365168"/>
              <a:gd name="connsiteY3" fmla="*/ 4464496 h 5791928"/>
              <a:gd name="connsiteX4" fmla="*/ 2556856 w 5365168"/>
              <a:gd name="connsiteY4" fmla="*/ 4320480 h 5791928"/>
              <a:gd name="connsiteX5" fmla="*/ 2772880 w 5365168"/>
              <a:gd name="connsiteY5" fmla="*/ 4176464 h 5791928"/>
              <a:gd name="connsiteX6" fmla="*/ 3060912 w 5365168"/>
              <a:gd name="connsiteY6" fmla="*/ 4032448 h 5791928"/>
              <a:gd name="connsiteX7" fmla="*/ 3708984 w 5365168"/>
              <a:gd name="connsiteY7" fmla="*/ 3960440 h 5791928"/>
              <a:gd name="connsiteX8" fmla="*/ 4141032 w 5365168"/>
              <a:gd name="connsiteY8" fmla="*/ 3888432 h 5791928"/>
              <a:gd name="connsiteX9" fmla="*/ 4573080 w 5365168"/>
              <a:gd name="connsiteY9" fmla="*/ 3528392 h 5791928"/>
              <a:gd name="connsiteX10" fmla="*/ 4933120 w 5365168"/>
              <a:gd name="connsiteY10" fmla="*/ 3384376 h 5791928"/>
              <a:gd name="connsiteX11" fmla="*/ 5293160 w 5365168"/>
              <a:gd name="connsiteY11" fmla="*/ 3240360 h 5791928"/>
              <a:gd name="connsiteX12" fmla="*/ 5365168 w 5365168"/>
              <a:gd name="connsiteY12" fmla="*/ 3096344 h 5791928"/>
              <a:gd name="connsiteX13" fmla="*/ 5365168 w 5365168"/>
              <a:gd name="connsiteY13" fmla="*/ 2808312 h 5791928"/>
              <a:gd name="connsiteX14" fmla="*/ 5293160 w 5365168"/>
              <a:gd name="connsiteY14" fmla="*/ 0 h 5791928"/>
              <a:gd name="connsiteX0" fmla="*/ 0 w 5365168"/>
              <a:gd name="connsiteY0" fmla="*/ 5791928 h 5791928"/>
              <a:gd name="connsiteX1" fmla="*/ 564340 w 5365168"/>
              <a:gd name="connsiteY1" fmla="*/ 5473582 h 5791928"/>
              <a:gd name="connsiteX2" fmla="*/ 1692760 w 5365168"/>
              <a:gd name="connsiteY2" fmla="*/ 4824536 h 5791928"/>
              <a:gd name="connsiteX3" fmla="*/ 2268824 w 5365168"/>
              <a:gd name="connsiteY3" fmla="*/ 4464496 h 5791928"/>
              <a:gd name="connsiteX4" fmla="*/ 2556856 w 5365168"/>
              <a:gd name="connsiteY4" fmla="*/ 4320480 h 5791928"/>
              <a:gd name="connsiteX5" fmla="*/ 2772880 w 5365168"/>
              <a:gd name="connsiteY5" fmla="*/ 4176464 h 5791928"/>
              <a:gd name="connsiteX6" fmla="*/ 3060912 w 5365168"/>
              <a:gd name="connsiteY6" fmla="*/ 4032448 h 5791928"/>
              <a:gd name="connsiteX7" fmla="*/ 3708984 w 5365168"/>
              <a:gd name="connsiteY7" fmla="*/ 3960440 h 5791928"/>
              <a:gd name="connsiteX8" fmla="*/ 4141032 w 5365168"/>
              <a:gd name="connsiteY8" fmla="*/ 3888432 h 5791928"/>
              <a:gd name="connsiteX9" fmla="*/ 4573080 w 5365168"/>
              <a:gd name="connsiteY9" fmla="*/ 3528392 h 5791928"/>
              <a:gd name="connsiteX10" fmla="*/ 4933120 w 5365168"/>
              <a:gd name="connsiteY10" fmla="*/ 3384376 h 5791928"/>
              <a:gd name="connsiteX11" fmla="*/ 5293160 w 5365168"/>
              <a:gd name="connsiteY11" fmla="*/ 3240360 h 5791928"/>
              <a:gd name="connsiteX12" fmla="*/ 5365168 w 5365168"/>
              <a:gd name="connsiteY12" fmla="*/ 3096344 h 5791928"/>
              <a:gd name="connsiteX13" fmla="*/ 5293160 w 5365168"/>
              <a:gd name="connsiteY13"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4933120 w 5293160"/>
              <a:gd name="connsiteY10" fmla="*/ 3384376 h 5791928"/>
              <a:gd name="connsiteX11" fmla="*/ 5293160 w 5293160"/>
              <a:gd name="connsiteY11" fmla="*/ 3240360 h 5791928"/>
              <a:gd name="connsiteX12" fmla="*/ 5293160 w 5293160"/>
              <a:gd name="connsiteY12"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4933120 w 5293160"/>
              <a:gd name="connsiteY10" fmla="*/ 3384376 h 5791928"/>
              <a:gd name="connsiteX11" fmla="*/ 5293160 w 5293160"/>
              <a:gd name="connsiteY11"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5293160 w 5293160"/>
              <a:gd name="connsiteY10"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5293160 w 5293160"/>
              <a:gd name="connsiteY9"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5293160 w 5293160"/>
              <a:gd name="connsiteY8"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5293160 w 5293160"/>
              <a:gd name="connsiteY7"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5293160 w 5293160"/>
              <a:gd name="connsiteY6"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5293160 w 5293160"/>
              <a:gd name="connsiteY5"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5293160 w 5293160"/>
              <a:gd name="connsiteY4"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5293160 w 5293160"/>
              <a:gd name="connsiteY3" fmla="*/ 0 h 5791928"/>
              <a:gd name="connsiteX0" fmla="*/ 1368152 w 3060912"/>
              <a:gd name="connsiteY0" fmla="*/ 2636912 h 2636912"/>
              <a:gd name="connsiteX1" fmla="*/ 1932492 w 3060912"/>
              <a:gd name="connsiteY1" fmla="*/ 2318566 h 2636912"/>
              <a:gd name="connsiteX2" fmla="*/ 3060912 w 3060912"/>
              <a:gd name="connsiteY2" fmla="*/ 1669520 h 2636912"/>
              <a:gd name="connsiteX3" fmla="*/ 0 w 3060912"/>
              <a:gd name="connsiteY3" fmla="*/ 0 h 2636912"/>
              <a:gd name="connsiteX0" fmla="*/ 1368152 w 1932492"/>
              <a:gd name="connsiteY0" fmla="*/ 2636912 h 2636912"/>
              <a:gd name="connsiteX1" fmla="*/ 1932492 w 1932492"/>
              <a:gd name="connsiteY1" fmla="*/ 2318566 h 2636912"/>
              <a:gd name="connsiteX2" fmla="*/ 576064 w 1932492"/>
              <a:gd name="connsiteY2" fmla="*/ 792088 h 2636912"/>
              <a:gd name="connsiteX3" fmla="*/ 0 w 1932492"/>
              <a:gd name="connsiteY3" fmla="*/ 0 h 2636912"/>
              <a:gd name="connsiteX0" fmla="*/ 1368152 w 1368152"/>
              <a:gd name="connsiteY0" fmla="*/ 2636912 h 2636912"/>
              <a:gd name="connsiteX1" fmla="*/ 792088 w 1368152"/>
              <a:gd name="connsiteY1" fmla="*/ 1224136 h 2636912"/>
              <a:gd name="connsiteX2" fmla="*/ 576064 w 1368152"/>
              <a:gd name="connsiteY2" fmla="*/ 792088 h 2636912"/>
              <a:gd name="connsiteX3" fmla="*/ 0 w 1368152"/>
              <a:gd name="connsiteY3" fmla="*/ 0 h 2636912"/>
              <a:gd name="connsiteX0" fmla="*/ 1008112 w 1008112"/>
              <a:gd name="connsiteY0" fmla="*/ 1800200 h 1800200"/>
              <a:gd name="connsiteX1" fmla="*/ 792088 w 1008112"/>
              <a:gd name="connsiteY1" fmla="*/ 1224136 h 1800200"/>
              <a:gd name="connsiteX2" fmla="*/ 576064 w 1008112"/>
              <a:gd name="connsiteY2" fmla="*/ 792088 h 1800200"/>
              <a:gd name="connsiteX3" fmla="*/ 0 w 1008112"/>
              <a:gd name="connsiteY3" fmla="*/ 0 h 1800200"/>
              <a:gd name="connsiteX0" fmla="*/ 360040 w 792088"/>
              <a:gd name="connsiteY0" fmla="*/ 1008112 h 1224136"/>
              <a:gd name="connsiteX1" fmla="*/ 792088 w 792088"/>
              <a:gd name="connsiteY1" fmla="*/ 1224136 h 1224136"/>
              <a:gd name="connsiteX2" fmla="*/ 576064 w 792088"/>
              <a:gd name="connsiteY2" fmla="*/ 792088 h 1224136"/>
              <a:gd name="connsiteX3" fmla="*/ 0 w 792088"/>
              <a:gd name="connsiteY3" fmla="*/ 0 h 1224136"/>
              <a:gd name="connsiteX0" fmla="*/ 360040 w 576064"/>
              <a:gd name="connsiteY0" fmla="*/ 1008112 h 1008112"/>
              <a:gd name="connsiteX1" fmla="*/ 288032 w 576064"/>
              <a:gd name="connsiteY1" fmla="*/ 648072 h 1008112"/>
              <a:gd name="connsiteX2" fmla="*/ 576064 w 576064"/>
              <a:gd name="connsiteY2" fmla="*/ 792088 h 1008112"/>
              <a:gd name="connsiteX3" fmla="*/ 0 w 576064"/>
              <a:gd name="connsiteY3" fmla="*/ 0 h 1008112"/>
              <a:gd name="connsiteX0" fmla="*/ 360040 w 360040"/>
              <a:gd name="connsiteY0" fmla="*/ 1008112 h 1008112"/>
              <a:gd name="connsiteX1" fmla="*/ 288032 w 360040"/>
              <a:gd name="connsiteY1" fmla="*/ 648072 h 1008112"/>
              <a:gd name="connsiteX2" fmla="*/ 0 w 360040"/>
              <a:gd name="connsiteY2" fmla="*/ 0 h 1008112"/>
              <a:gd name="connsiteX0" fmla="*/ 219042 w 219042"/>
              <a:gd name="connsiteY0" fmla="*/ 927050 h 927050"/>
              <a:gd name="connsiteX1" fmla="*/ 147034 w 219042"/>
              <a:gd name="connsiteY1" fmla="*/ 567010 h 927050"/>
              <a:gd name="connsiteX2" fmla="*/ 0 w 219042"/>
              <a:gd name="connsiteY2" fmla="*/ 0 h 927050"/>
              <a:gd name="connsiteX0" fmla="*/ 219042 w 219042"/>
              <a:gd name="connsiteY0" fmla="*/ 927050 h 927050"/>
              <a:gd name="connsiteX1" fmla="*/ 219042 w 219042"/>
              <a:gd name="connsiteY1" fmla="*/ 470988 h 927050"/>
              <a:gd name="connsiteX2" fmla="*/ 147034 w 219042"/>
              <a:gd name="connsiteY2" fmla="*/ 567010 h 927050"/>
              <a:gd name="connsiteX3" fmla="*/ 0 w 219042"/>
              <a:gd name="connsiteY3" fmla="*/ 0 h 927050"/>
              <a:gd name="connsiteX0" fmla="*/ 219042 w 219042"/>
              <a:gd name="connsiteY0" fmla="*/ 927050 h 927050"/>
              <a:gd name="connsiteX1" fmla="*/ 219042 w 219042"/>
              <a:gd name="connsiteY1" fmla="*/ 470988 h 927050"/>
              <a:gd name="connsiteX2" fmla="*/ 80950 w 219042"/>
              <a:gd name="connsiteY2" fmla="*/ 549486 h 927050"/>
              <a:gd name="connsiteX3" fmla="*/ 0 w 219042"/>
              <a:gd name="connsiteY3" fmla="*/ 0 h 927050"/>
              <a:gd name="connsiteX0" fmla="*/ 219042 w 219042"/>
              <a:gd name="connsiteY0" fmla="*/ 927050 h 927050"/>
              <a:gd name="connsiteX1" fmla="*/ 219042 w 219042"/>
              <a:gd name="connsiteY1" fmla="*/ 470988 h 927050"/>
              <a:gd name="connsiteX2" fmla="*/ 52380 w 219042"/>
              <a:gd name="connsiteY2" fmla="*/ 588735 h 927050"/>
              <a:gd name="connsiteX3" fmla="*/ 0 w 219042"/>
              <a:gd name="connsiteY3" fmla="*/ 0 h 927050"/>
              <a:gd name="connsiteX0" fmla="*/ 219042 w 219042"/>
              <a:gd name="connsiteY0" fmla="*/ 927050 h 927050"/>
              <a:gd name="connsiteX1" fmla="*/ 219042 w 219042"/>
              <a:gd name="connsiteY1" fmla="*/ 470988 h 927050"/>
              <a:gd name="connsiteX2" fmla="*/ 52380 w 219042"/>
              <a:gd name="connsiteY2" fmla="*/ 588735 h 927050"/>
              <a:gd name="connsiteX3" fmla="*/ 4762 w 219042"/>
              <a:gd name="connsiteY3" fmla="*/ 156996 h 927050"/>
              <a:gd name="connsiteX4" fmla="*/ 0 w 219042"/>
              <a:gd name="connsiteY4" fmla="*/ 0 h 927050"/>
              <a:gd name="connsiteX0" fmla="*/ 214280 w 214280"/>
              <a:gd name="connsiteY0" fmla="*/ 887801 h 887801"/>
              <a:gd name="connsiteX1" fmla="*/ 214280 w 214280"/>
              <a:gd name="connsiteY1" fmla="*/ 431739 h 887801"/>
              <a:gd name="connsiteX2" fmla="*/ 47618 w 214280"/>
              <a:gd name="connsiteY2" fmla="*/ 549486 h 887801"/>
              <a:gd name="connsiteX3" fmla="*/ 0 w 214280"/>
              <a:gd name="connsiteY3" fmla="*/ 117747 h 887801"/>
              <a:gd name="connsiteX4" fmla="*/ 0 w 214280"/>
              <a:gd name="connsiteY4" fmla="*/ 0 h 887801"/>
              <a:gd name="connsiteX0" fmla="*/ 214280 w 214280"/>
              <a:gd name="connsiteY0" fmla="*/ 770054 h 770054"/>
              <a:gd name="connsiteX1" fmla="*/ 214280 w 214280"/>
              <a:gd name="connsiteY1" fmla="*/ 313992 h 770054"/>
              <a:gd name="connsiteX2" fmla="*/ 47618 w 214280"/>
              <a:gd name="connsiteY2" fmla="*/ 431739 h 770054"/>
              <a:gd name="connsiteX3" fmla="*/ 0 w 214280"/>
              <a:gd name="connsiteY3" fmla="*/ 0 h 770054"/>
              <a:gd name="connsiteX4" fmla="*/ 14840 w 214280"/>
              <a:gd name="connsiteY4" fmla="*/ 431739 h 770054"/>
              <a:gd name="connsiteX0" fmla="*/ 199440 w 199440"/>
              <a:gd name="connsiteY0" fmla="*/ 456062 h 456062"/>
              <a:gd name="connsiteX1" fmla="*/ 199440 w 199440"/>
              <a:gd name="connsiteY1" fmla="*/ 0 h 456062"/>
              <a:gd name="connsiteX2" fmla="*/ 32778 w 199440"/>
              <a:gd name="connsiteY2" fmla="*/ 117747 h 456062"/>
              <a:gd name="connsiteX3" fmla="*/ 0 w 199440"/>
              <a:gd name="connsiteY3" fmla="*/ 117747 h 456062"/>
              <a:gd name="connsiteX0" fmla="*/ 199441 w 199441"/>
              <a:gd name="connsiteY0" fmla="*/ 456062 h 456062"/>
              <a:gd name="connsiteX1" fmla="*/ 199441 w 199441"/>
              <a:gd name="connsiteY1" fmla="*/ 0 h 456062"/>
              <a:gd name="connsiteX2" fmla="*/ 32779 w 199441"/>
              <a:gd name="connsiteY2" fmla="*/ 117747 h 456062"/>
              <a:gd name="connsiteX3" fmla="*/ 0 w 199441"/>
              <a:gd name="connsiteY3" fmla="*/ 78498 h 456062"/>
              <a:gd name="connsiteX0" fmla="*/ 199441 w 199441"/>
              <a:gd name="connsiteY0" fmla="*/ 377564 h 377564"/>
              <a:gd name="connsiteX1" fmla="*/ 32779 w 199441"/>
              <a:gd name="connsiteY1" fmla="*/ 39249 h 377564"/>
              <a:gd name="connsiteX2" fmla="*/ 0 w 199441"/>
              <a:gd name="connsiteY2" fmla="*/ 0 h 377564"/>
              <a:gd name="connsiteX0" fmla="*/ 99998 w 99998"/>
              <a:gd name="connsiteY0" fmla="*/ 117747 h 117747"/>
              <a:gd name="connsiteX1" fmla="*/ 32779 w 99998"/>
              <a:gd name="connsiteY1" fmla="*/ 39249 h 117747"/>
              <a:gd name="connsiteX2" fmla="*/ 0 w 99998"/>
              <a:gd name="connsiteY2" fmla="*/ 0 h 117747"/>
              <a:gd name="connsiteX0" fmla="*/ 99998 w 99998"/>
              <a:gd name="connsiteY0" fmla="*/ 117747 h 117747"/>
              <a:gd name="connsiteX1" fmla="*/ 80951 w 99998"/>
              <a:gd name="connsiteY1" fmla="*/ 78498 h 117747"/>
              <a:gd name="connsiteX2" fmla="*/ 32779 w 99998"/>
              <a:gd name="connsiteY2" fmla="*/ 39249 h 117747"/>
              <a:gd name="connsiteX3" fmla="*/ 0 w 99998"/>
              <a:gd name="connsiteY3" fmla="*/ 0 h 117747"/>
              <a:gd name="connsiteX0" fmla="*/ 99998 w 99998"/>
              <a:gd name="connsiteY0" fmla="*/ 117747 h 274743"/>
              <a:gd name="connsiteX1" fmla="*/ 80951 w 99998"/>
              <a:gd name="connsiteY1" fmla="*/ 274743 h 274743"/>
              <a:gd name="connsiteX2" fmla="*/ 80951 w 99998"/>
              <a:gd name="connsiteY2" fmla="*/ 78498 h 274743"/>
              <a:gd name="connsiteX3" fmla="*/ 32779 w 99998"/>
              <a:gd name="connsiteY3" fmla="*/ 39249 h 274743"/>
              <a:gd name="connsiteX4" fmla="*/ 0 w 99998"/>
              <a:gd name="connsiteY4" fmla="*/ 0 h 274743"/>
              <a:gd name="connsiteX0" fmla="*/ 99998 w 99998"/>
              <a:gd name="connsiteY0" fmla="*/ 117747 h 274743"/>
              <a:gd name="connsiteX1" fmla="*/ 90474 w 99998"/>
              <a:gd name="connsiteY1" fmla="*/ 274743 h 274743"/>
              <a:gd name="connsiteX2" fmla="*/ 80951 w 99998"/>
              <a:gd name="connsiteY2" fmla="*/ 274743 h 274743"/>
              <a:gd name="connsiteX3" fmla="*/ 80951 w 99998"/>
              <a:gd name="connsiteY3" fmla="*/ 78498 h 274743"/>
              <a:gd name="connsiteX4" fmla="*/ 32779 w 99998"/>
              <a:gd name="connsiteY4" fmla="*/ 39249 h 274743"/>
              <a:gd name="connsiteX5" fmla="*/ 0 w 99998"/>
              <a:gd name="connsiteY5" fmla="*/ 0 h 27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998" h="274743">
                <a:moveTo>
                  <a:pt x="99998" y="117747"/>
                </a:moveTo>
                <a:lnTo>
                  <a:pt x="90474" y="274743"/>
                </a:lnTo>
                <a:lnTo>
                  <a:pt x="80951" y="274743"/>
                </a:lnTo>
                <a:lnTo>
                  <a:pt x="80951" y="78498"/>
                </a:lnTo>
                <a:lnTo>
                  <a:pt x="32779" y="39249"/>
                </a:lnTo>
                <a:lnTo>
                  <a:pt x="0" y="0"/>
                </a:lnTo>
              </a:path>
            </a:pathLst>
          </a:custGeom>
          <a:ln w="38100">
            <a:solidFill>
              <a:srgbClr val="FF0066"/>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35" name="テキスト ボックス 59"/>
          <p:cNvSpPr txBox="1">
            <a:spLocks noChangeArrowheads="1"/>
          </p:cNvSpPr>
          <p:nvPr/>
        </p:nvSpPr>
        <p:spPr bwMode="auto">
          <a:xfrm>
            <a:off x="6374909" y="4797152"/>
            <a:ext cx="1518364" cy="338554"/>
          </a:xfrm>
          <a:prstGeom prst="rect">
            <a:avLst/>
          </a:prstGeom>
          <a:noFill/>
          <a:ln w="9525">
            <a:noFill/>
            <a:miter lim="800000"/>
            <a:headEnd/>
            <a:tailEnd/>
          </a:ln>
        </p:spPr>
        <p:txBody>
          <a:bodyPr wrap="none">
            <a:spAutoFit/>
          </a:bodyPr>
          <a:lstStyle/>
          <a:p>
            <a:r>
              <a:rPr lang="en-US" altLang="ja-JP" sz="1600" dirty="0" smtClean="0">
                <a:solidFill>
                  <a:srgbClr val="FF0000"/>
                </a:solidFill>
                <a:latin typeface="HG創英角ﾎﾟｯﾌﾟ体" pitchFamily="49" charset="-128"/>
                <a:ea typeface="HG創英角ﾎﾟｯﾌﾟ体" pitchFamily="49" charset="-128"/>
              </a:rPr>
              <a:t>Green barrier</a:t>
            </a:r>
            <a:endParaRPr lang="ja-JP" altLang="en-US" sz="1600" dirty="0">
              <a:solidFill>
                <a:srgbClr val="FF0000"/>
              </a:solidFill>
              <a:latin typeface="HG創英角ﾎﾟｯﾌﾟ体" pitchFamily="49" charset="-128"/>
              <a:ea typeface="HG創英角ﾎﾟｯﾌﾟ体" pitchFamily="49" charset="-128"/>
            </a:endParaRPr>
          </a:p>
        </p:txBody>
      </p:sp>
      <p:cxnSp>
        <p:nvCxnSpPr>
          <p:cNvPr id="36" name="直線矢印コネクタ 35"/>
          <p:cNvCxnSpPr/>
          <p:nvPr/>
        </p:nvCxnSpPr>
        <p:spPr>
          <a:xfrm flipH="1">
            <a:off x="6350765" y="5085184"/>
            <a:ext cx="381475" cy="20707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テキスト ボックス 59"/>
          <p:cNvSpPr txBox="1">
            <a:spLocks noChangeArrowheads="1"/>
          </p:cNvSpPr>
          <p:nvPr/>
        </p:nvSpPr>
        <p:spPr bwMode="auto">
          <a:xfrm>
            <a:off x="3281953" y="2780928"/>
            <a:ext cx="1518364" cy="338554"/>
          </a:xfrm>
          <a:prstGeom prst="rect">
            <a:avLst/>
          </a:prstGeom>
          <a:noFill/>
          <a:ln w="9525">
            <a:noFill/>
            <a:miter lim="800000"/>
            <a:headEnd/>
            <a:tailEnd/>
          </a:ln>
        </p:spPr>
        <p:txBody>
          <a:bodyPr wrap="none">
            <a:spAutoFit/>
          </a:bodyPr>
          <a:lstStyle/>
          <a:p>
            <a:r>
              <a:rPr lang="en-US" altLang="ja-JP" sz="1600" dirty="0" smtClean="0">
                <a:solidFill>
                  <a:srgbClr val="FF0000"/>
                </a:solidFill>
                <a:latin typeface="HG創英角ﾎﾟｯﾌﾟ体" pitchFamily="49" charset="-128"/>
                <a:ea typeface="HG創英角ﾎﾟｯﾌﾟ体" pitchFamily="49" charset="-128"/>
              </a:rPr>
              <a:t>Green barrier</a:t>
            </a:r>
            <a:endParaRPr lang="ja-JP" altLang="en-US" sz="1600" dirty="0">
              <a:solidFill>
                <a:srgbClr val="FF0000"/>
              </a:solidFill>
              <a:latin typeface="HG創英角ﾎﾟｯﾌﾟ体" pitchFamily="49" charset="-128"/>
              <a:ea typeface="HG創英角ﾎﾟｯﾌﾟ体" pitchFamily="49" charset="-128"/>
            </a:endParaRPr>
          </a:p>
        </p:txBody>
      </p:sp>
      <p:sp>
        <p:nvSpPr>
          <p:cNvPr id="5" name="テキスト ボックス 4"/>
          <p:cNvSpPr txBox="1"/>
          <p:nvPr/>
        </p:nvSpPr>
        <p:spPr>
          <a:xfrm>
            <a:off x="8384068" y="2208830"/>
            <a:ext cx="998537" cy="584775"/>
          </a:xfrm>
          <a:prstGeom prst="rect">
            <a:avLst/>
          </a:prstGeom>
          <a:noFill/>
        </p:spPr>
        <p:txBody>
          <a:bodyPr wrap="square" rtlCol="0">
            <a:spAutoFit/>
          </a:bodyPr>
          <a:lstStyle/>
          <a:p>
            <a:r>
              <a:rPr kumimoji="1" lang="en-US" altLang="ja-JP" sz="1600" dirty="0" smtClean="0"/>
              <a:t>Sendai Port</a:t>
            </a:r>
            <a:endParaRPr kumimoji="1" lang="ja-JP" altLang="en-US" sz="1600" dirty="0"/>
          </a:p>
        </p:txBody>
      </p:sp>
      <p:sp>
        <p:nvSpPr>
          <p:cNvPr id="6" name="正方形/長方形 5"/>
          <p:cNvSpPr/>
          <p:nvPr/>
        </p:nvSpPr>
        <p:spPr>
          <a:xfrm>
            <a:off x="5017356" y="6443761"/>
            <a:ext cx="1172116" cy="307777"/>
          </a:xfrm>
          <a:prstGeom prst="rect">
            <a:avLst/>
          </a:prstGeom>
        </p:spPr>
        <p:txBody>
          <a:bodyPr wrap="none">
            <a:spAutoFit/>
          </a:bodyPr>
          <a:lstStyle/>
          <a:p>
            <a:pPr lvl="0"/>
            <a:r>
              <a:rPr lang="en-US" altLang="ja-JP" sz="1400" dirty="0">
                <a:solidFill>
                  <a:srgbClr val="F79646">
                    <a:lumMod val="40000"/>
                    <a:lumOff val="60000"/>
                  </a:srgbClr>
                </a:solidFill>
                <a:latin typeface="HG創英角ﾎﾟｯﾌﾟ体" pitchFamily="49" charset="-128"/>
                <a:ea typeface="HG創英角ﾎﾟｯﾌﾟ体" pitchFamily="49" charset="-128"/>
              </a:rPr>
              <a:t>Sendai Port</a:t>
            </a:r>
            <a:endParaRPr lang="ja-JP" altLang="en-US" sz="1400" dirty="0">
              <a:solidFill>
                <a:srgbClr val="F79646">
                  <a:lumMod val="40000"/>
                  <a:lumOff val="60000"/>
                </a:srgbClr>
              </a:solidFill>
              <a:latin typeface="HG創英角ﾎﾟｯﾌﾟ体" pitchFamily="49" charset="-128"/>
              <a:ea typeface="HG創英角ﾎﾟｯﾌﾟ体" pitchFamily="49" charset="-128"/>
            </a:endParaRPr>
          </a:p>
        </p:txBody>
      </p:sp>
      <p:pic>
        <p:nvPicPr>
          <p:cNvPr id="9" name="図 8"/>
          <p:cNvPicPr>
            <a:picLocks noChangeAspect="1"/>
          </p:cNvPicPr>
          <p:nvPr/>
        </p:nvPicPr>
        <p:blipFill>
          <a:blip r:embed="rId7"/>
          <a:stretch>
            <a:fillRect/>
          </a:stretch>
        </p:blipFill>
        <p:spPr>
          <a:xfrm>
            <a:off x="2109645" y="1100195"/>
            <a:ext cx="2895851" cy="487722"/>
          </a:xfrm>
          <a:prstGeom prst="rect">
            <a:avLst/>
          </a:prstGeom>
        </p:spPr>
      </p:pic>
      <p:pic>
        <p:nvPicPr>
          <p:cNvPr id="4" name="図 3"/>
          <p:cNvPicPr>
            <a:picLocks noChangeAspect="1"/>
          </p:cNvPicPr>
          <p:nvPr/>
        </p:nvPicPr>
        <p:blipFill>
          <a:blip r:embed="rId8"/>
          <a:stretch>
            <a:fillRect/>
          </a:stretch>
        </p:blipFill>
        <p:spPr>
          <a:xfrm>
            <a:off x="7571420" y="284682"/>
            <a:ext cx="1518036" cy="377985"/>
          </a:xfrm>
          <a:prstGeom prst="rect">
            <a:avLst/>
          </a:prstGeom>
        </p:spPr>
      </p:pic>
      <p:sp>
        <p:nvSpPr>
          <p:cNvPr id="38" name="テキスト ボックス 59"/>
          <p:cNvSpPr txBox="1">
            <a:spLocks noChangeArrowheads="1"/>
          </p:cNvSpPr>
          <p:nvPr/>
        </p:nvSpPr>
        <p:spPr bwMode="auto">
          <a:xfrm>
            <a:off x="7327443" y="6375557"/>
            <a:ext cx="1723549" cy="276999"/>
          </a:xfrm>
          <a:prstGeom prst="rect">
            <a:avLst/>
          </a:prstGeom>
          <a:noFill/>
          <a:ln w="9525">
            <a:noFill/>
            <a:miter lim="800000"/>
            <a:headEnd/>
            <a:tailEnd/>
          </a:ln>
        </p:spPr>
        <p:txBody>
          <a:bodyPr wrap="none">
            <a:spAutoFit/>
          </a:bodyPr>
          <a:lstStyle/>
          <a:p>
            <a:r>
              <a:rPr lang="en-US" altLang="ja-JP" sz="1200" dirty="0" smtClean="0">
                <a:solidFill>
                  <a:srgbClr val="FF0000"/>
                </a:solidFill>
                <a:latin typeface="HG創英角ﾎﾟｯﾌﾟ体" pitchFamily="49" charset="-128"/>
                <a:ea typeface="HG創英角ﾎﾟｯﾌﾟ体" pitchFamily="49" charset="-128"/>
              </a:rPr>
              <a:t>Sea bank and Seawall</a:t>
            </a:r>
            <a:endParaRPr lang="ja-JP" altLang="en-US" sz="1200" dirty="0">
              <a:solidFill>
                <a:srgbClr val="FF0000"/>
              </a:solidFill>
              <a:latin typeface="HG創英角ﾎﾟｯﾌﾟ体" pitchFamily="49" charset="-128"/>
              <a:ea typeface="HG創英角ﾎﾟｯﾌﾟ体" pitchFamily="49" charset="-128"/>
            </a:endParaRPr>
          </a:p>
        </p:txBody>
      </p:sp>
      <p:sp>
        <p:nvSpPr>
          <p:cNvPr id="40" name="角丸四角形 39"/>
          <p:cNvSpPr/>
          <p:nvPr/>
        </p:nvSpPr>
        <p:spPr bwMode="auto">
          <a:xfrm>
            <a:off x="325440" y="1046826"/>
            <a:ext cx="1403350" cy="503237"/>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Developing disaster-resilient</a:t>
            </a:r>
            <a:r>
              <a:rPr lang="ja-JP" altLang="en-US" sz="1200" dirty="0" smtClean="0">
                <a:solidFill>
                  <a:schemeClr val="bg1"/>
                </a:solidFill>
                <a:latin typeface="HG丸ｺﾞｼｯｸM-PRO" pitchFamily="50" charset="-128"/>
                <a:ea typeface="HG丸ｺﾞｼｯｸM-PRO" pitchFamily="50" charset="-128"/>
              </a:rPr>
              <a:t> </a:t>
            </a:r>
            <a:r>
              <a:rPr lang="en-US" altLang="ja-JP" sz="1200" dirty="0" smtClean="0">
                <a:solidFill>
                  <a:schemeClr val="bg1"/>
                </a:solidFill>
                <a:latin typeface="HG丸ｺﾞｼｯｸM-PRO" pitchFamily="50" charset="-128"/>
                <a:ea typeface="HG丸ｺﾞｼｯｸM-PRO" pitchFamily="50" charset="-128"/>
              </a:rPr>
              <a:t>city</a:t>
            </a:r>
            <a:endParaRPr lang="ja-JP" altLang="en-US" sz="1200" dirty="0">
              <a:solidFill>
                <a:schemeClr val="bg1"/>
              </a:solidFill>
              <a:latin typeface="HG丸ｺﾞｼｯｸM-PRO" pitchFamily="50" charset="-128"/>
              <a:ea typeface="HG丸ｺﾞｼｯｸM-PRO" pitchFamily="50" charset="-12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図 34"/>
          <p:cNvPicPr>
            <a:picLocks noChangeAspect="1"/>
          </p:cNvPicPr>
          <p:nvPr/>
        </p:nvPicPr>
        <p:blipFill>
          <a:blip r:embed="rId3" cstate="print"/>
          <a:srcRect l="1901" t="6705" r="2129" b="4131"/>
          <a:stretch>
            <a:fillRect/>
          </a:stretch>
        </p:blipFill>
        <p:spPr bwMode="auto">
          <a:xfrm>
            <a:off x="34925" y="1017588"/>
            <a:ext cx="9121775" cy="5795962"/>
          </a:xfrm>
          <a:prstGeom prst="rect">
            <a:avLst/>
          </a:prstGeom>
          <a:noFill/>
          <a:ln w="9525">
            <a:solidFill>
              <a:srgbClr val="FF0066"/>
            </a:solidFill>
            <a:miter lim="800000"/>
            <a:headEnd/>
            <a:tailEnd/>
          </a:ln>
        </p:spPr>
      </p:pic>
      <p:sp>
        <p:nvSpPr>
          <p:cNvPr id="22535" name="テキスト ボックス 59"/>
          <p:cNvSpPr txBox="1">
            <a:spLocks noChangeArrowheads="1"/>
          </p:cNvSpPr>
          <p:nvPr/>
        </p:nvSpPr>
        <p:spPr bwMode="auto">
          <a:xfrm>
            <a:off x="4932362" y="6474822"/>
            <a:ext cx="1223813" cy="307777"/>
          </a:xfrm>
          <a:prstGeom prst="rect">
            <a:avLst/>
          </a:prstGeom>
          <a:noFill/>
          <a:ln w="9525">
            <a:noFill/>
            <a:miter lim="800000"/>
            <a:headEnd/>
            <a:tailEnd/>
          </a:ln>
        </p:spPr>
        <p:txBody>
          <a:bodyPr wrap="square">
            <a:spAutoFit/>
          </a:bodyPr>
          <a:lstStyle/>
          <a:p>
            <a:pPr lvl="0"/>
            <a:r>
              <a:rPr lang="en-US" altLang="ja-JP" sz="1400">
                <a:solidFill>
                  <a:srgbClr val="F79646">
                    <a:lumMod val="40000"/>
                    <a:lumOff val="60000"/>
                  </a:srgbClr>
                </a:solidFill>
                <a:latin typeface="HG創英角ﾎﾟｯﾌﾟ体" pitchFamily="49" charset="-128"/>
                <a:ea typeface="HG創英角ﾎﾟｯﾌﾟ体" pitchFamily="49" charset="-128"/>
              </a:rPr>
              <a:t>Sendai Port</a:t>
            </a:r>
            <a:endParaRPr lang="ja-JP" altLang="en-US" sz="1400" dirty="0">
              <a:solidFill>
                <a:srgbClr val="F79646">
                  <a:lumMod val="40000"/>
                  <a:lumOff val="60000"/>
                </a:srgbClr>
              </a:solidFill>
              <a:latin typeface="HG創英角ﾎﾟｯﾌﾟ体" pitchFamily="49" charset="-128"/>
              <a:ea typeface="HG創英角ﾎﾟｯﾌﾟ体" pitchFamily="49" charset="-128"/>
            </a:endParaRPr>
          </a:p>
        </p:txBody>
      </p:sp>
      <p:sp>
        <p:nvSpPr>
          <p:cNvPr id="37" name="フリーフォーム 36"/>
          <p:cNvSpPr/>
          <p:nvPr/>
        </p:nvSpPr>
        <p:spPr>
          <a:xfrm>
            <a:off x="1198563" y="1052513"/>
            <a:ext cx="6181725" cy="5719762"/>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80964" h="5718946">
                <a:moveTo>
                  <a:pt x="0" y="5718946"/>
                </a:moveTo>
                <a:lnTo>
                  <a:pt x="564340" y="5400600"/>
                </a:lnTo>
                <a:lnTo>
                  <a:pt x="1788476" y="4752528"/>
                </a:lnTo>
                <a:lnTo>
                  <a:pt x="2364540" y="4536504"/>
                </a:lnTo>
                <a:lnTo>
                  <a:pt x="2652572" y="4320480"/>
                </a:lnTo>
                <a:lnTo>
                  <a:pt x="2796588" y="4176464"/>
                </a:lnTo>
                <a:lnTo>
                  <a:pt x="3444660" y="4104456"/>
                </a:lnTo>
                <a:lnTo>
                  <a:pt x="3732692" y="4032448"/>
                </a:lnTo>
                <a:lnTo>
                  <a:pt x="4092732" y="3816424"/>
                </a:lnTo>
                <a:lnTo>
                  <a:pt x="4452772" y="3168352"/>
                </a:lnTo>
                <a:lnTo>
                  <a:pt x="4740804" y="2592288"/>
                </a:lnTo>
                <a:lnTo>
                  <a:pt x="5028836" y="1944216"/>
                </a:lnTo>
                <a:lnTo>
                  <a:pt x="5028836" y="1656184"/>
                </a:lnTo>
                <a:lnTo>
                  <a:pt x="5244860" y="1224136"/>
                </a:lnTo>
                <a:lnTo>
                  <a:pt x="5748916" y="648072"/>
                </a:lnTo>
                <a:lnTo>
                  <a:pt x="6180964" y="288032"/>
                </a:lnTo>
                <a:lnTo>
                  <a:pt x="6180964" y="0"/>
                </a:lnTo>
              </a:path>
            </a:pathLst>
          </a:custGeom>
          <a:ln w="25400">
            <a:solidFill>
              <a:srgbClr val="00206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39" name="フリーフォーム 38"/>
          <p:cNvSpPr/>
          <p:nvPr/>
        </p:nvSpPr>
        <p:spPr>
          <a:xfrm>
            <a:off x="2519363" y="981075"/>
            <a:ext cx="5653087" cy="5791200"/>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028836 w 6180964"/>
              <a:gd name="connsiteY12" fmla="*/ 1944216 h 5718946"/>
              <a:gd name="connsiteX13" fmla="*/ 5028836 w 6180964"/>
              <a:gd name="connsiteY13" fmla="*/ 1656184 h 5718946"/>
              <a:gd name="connsiteX14" fmla="*/ 5244860 w 6180964"/>
              <a:gd name="connsiteY14" fmla="*/ 1224136 h 5718946"/>
              <a:gd name="connsiteX15" fmla="*/ 5748916 w 6180964"/>
              <a:gd name="connsiteY15" fmla="*/ 648072 h 5718946"/>
              <a:gd name="connsiteX16" fmla="*/ 6180964 w 6180964"/>
              <a:gd name="connsiteY16" fmla="*/ 288032 h 5718946"/>
              <a:gd name="connsiteX17" fmla="*/ 6180964 w 6180964"/>
              <a:gd name="connsiteY17"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028836 w 6180964"/>
              <a:gd name="connsiteY13" fmla="*/ 1944216 h 5718946"/>
              <a:gd name="connsiteX14" fmla="*/ 5028836 w 6180964"/>
              <a:gd name="connsiteY14" fmla="*/ 1656184 h 5718946"/>
              <a:gd name="connsiteX15" fmla="*/ 5244860 w 6180964"/>
              <a:gd name="connsiteY15" fmla="*/ 1224136 h 5718946"/>
              <a:gd name="connsiteX16" fmla="*/ 5748916 w 6180964"/>
              <a:gd name="connsiteY16" fmla="*/ 648072 h 5718946"/>
              <a:gd name="connsiteX17" fmla="*/ 6180964 w 6180964"/>
              <a:gd name="connsiteY17" fmla="*/ 288032 h 5718946"/>
              <a:gd name="connsiteX18" fmla="*/ 6180964 w 6180964"/>
              <a:gd name="connsiteY18"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028836 w 6180964"/>
              <a:gd name="connsiteY14" fmla="*/ 1944216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5365168 w 6180964"/>
              <a:gd name="connsiteY18" fmla="*/ 719106 h 5718946"/>
              <a:gd name="connsiteX19" fmla="*/ 6180964 w 6180964"/>
              <a:gd name="connsiteY19" fmla="*/ 0 h 5718946"/>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3200" h="5791928">
                <a:moveTo>
                  <a:pt x="0" y="5791928"/>
                </a:moveTo>
                <a:lnTo>
                  <a:pt x="564340" y="5473582"/>
                </a:lnTo>
                <a:lnTo>
                  <a:pt x="1692760" y="4824536"/>
                </a:lnTo>
                <a:lnTo>
                  <a:pt x="2268824" y="4464496"/>
                </a:lnTo>
                <a:lnTo>
                  <a:pt x="2556856" y="4320480"/>
                </a:lnTo>
                <a:lnTo>
                  <a:pt x="2772880" y="4176464"/>
                </a:lnTo>
                <a:lnTo>
                  <a:pt x="3060912" y="4032448"/>
                </a:lnTo>
                <a:lnTo>
                  <a:pt x="3708984" y="3960440"/>
                </a:lnTo>
                <a:lnTo>
                  <a:pt x="4141032" y="3888432"/>
                </a:lnTo>
                <a:lnTo>
                  <a:pt x="4573080" y="3528392"/>
                </a:lnTo>
                <a:lnTo>
                  <a:pt x="4933120" y="3384376"/>
                </a:lnTo>
                <a:lnTo>
                  <a:pt x="5293160" y="3240360"/>
                </a:lnTo>
                <a:lnTo>
                  <a:pt x="5365168" y="3096344"/>
                </a:lnTo>
                <a:lnTo>
                  <a:pt x="5365168" y="2808312"/>
                </a:lnTo>
                <a:lnTo>
                  <a:pt x="5509184" y="2520280"/>
                </a:lnTo>
                <a:lnTo>
                  <a:pt x="5581192" y="2376264"/>
                </a:lnTo>
                <a:lnTo>
                  <a:pt x="5653200" y="2232248"/>
                </a:lnTo>
                <a:lnTo>
                  <a:pt x="5509184" y="1512168"/>
                </a:lnTo>
                <a:lnTo>
                  <a:pt x="5365168" y="792088"/>
                </a:lnTo>
                <a:lnTo>
                  <a:pt x="5293160" y="576064"/>
                </a:lnTo>
                <a:lnTo>
                  <a:pt x="5293160" y="0"/>
                </a:lnTo>
              </a:path>
            </a:pathLst>
          </a:custGeom>
          <a:ln w="25400">
            <a:solidFill>
              <a:srgbClr val="00206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48" name="フリーフォーム 47"/>
          <p:cNvSpPr/>
          <p:nvPr/>
        </p:nvSpPr>
        <p:spPr>
          <a:xfrm>
            <a:off x="20638" y="1052513"/>
            <a:ext cx="6854825" cy="5545137"/>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901044"/>
              <a:gd name="connsiteY0" fmla="*/ 5472608 h 5472608"/>
              <a:gd name="connsiteX1" fmla="*/ 1284420 w 6901044"/>
              <a:gd name="connsiteY1" fmla="*/ 5400600 h 5472608"/>
              <a:gd name="connsiteX2" fmla="*/ 2508556 w 6901044"/>
              <a:gd name="connsiteY2" fmla="*/ 4752528 h 5472608"/>
              <a:gd name="connsiteX3" fmla="*/ 3084620 w 6901044"/>
              <a:gd name="connsiteY3" fmla="*/ 4536504 h 5472608"/>
              <a:gd name="connsiteX4" fmla="*/ 3372652 w 6901044"/>
              <a:gd name="connsiteY4" fmla="*/ 4320480 h 5472608"/>
              <a:gd name="connsiteX5" fmla="*/ 3516668 w 6901044"/>
              <a:gd name="connsiteY5" fmla="*/ 4176464 h 5472608"/>
              <a:gd name="connsiteX6" fmla="*/ 4164740 w 6901044"/>
              <a:gd name="connsiteY6" fmla="*/ 4104456 h 5472608"/>
              <a:gd name="connsiteX7" fmla="*/ 4452772 w 6901044"/>
              <a:gd name="connsiteY7" fmla="*/ 4032448 h 5472608"/>
              <a:gd name="connsiteX8" fmla="*/ 4812812 w 6901044"/>
              <a:gd name="connsiteY8" fmla="*/ 3816424 h 5472608"/>
              <a:gd name="connsiteX9" fmla="*/ 5172852 w 6901044"/>
              <a:gd name="connsiteY9" fmla="*/ 3168352 h 5472608"/>
              <a:gd name="connsiteX10" fmla="*/ 5460884 w 6901044"/>
              <a:gd name="connsiteY10" fmla="*/ 2592288 h 5472608"/>
              <a:gd name="connsiteX11" fmla="*/ 5748916 w 6901044"/>
              <a:gd name="connsiteY11" fmla="*/ 1944216 h 5472608"/>
              <a:gd name="connsiteX12" fmla="*/ 5748916 w 6901044"/>
              <a:gd name="connsiteY12" fmla="*/ 1656184 h 5472608"/>
              <a:gd name="connsiteX13" fmla="*/ 5964940 w 6901044"/>
              <a:gd name="connsiteY13" fmla="*/ 1224136 h 5472608"/>
              <a:gd name="connsiteX14" fmla="*/ 6468996 w 6901044"/>
              <a:gd name="connsiteY14" fmla="*/ 648072 h 5472608"/>
              <a:gd name="connsiteX15" fmla="*/ 6901044 w 6901044"/>
              <a:gd name="connsiteY15" fmla="*/ 288032 h 5472608"/>
              <a:gd name="connsiteX16" fmla="*/ 6901044 w 6901044"/>
              <a:gd name="connsiteY16" fmla="*/ 0 h 5472608"/>
              <a:gd name="connsiteX0" fmla="*/ 0 w 6901044"/>
              <a:gd name="connsiteY0" fmla="*/ 5472608 h 5472608"/>
              <a:gd name="connsiteX1" fmla="*/ 504056 w 6901044"/>
              <a:gd name="connsiteY1" fmla="*/ 5472608 h 5472608"/>
              <a:gd name="connsiteX2" fmla="*/ 2508556 w 6901044"/>
              <a:gd name="connsiteY2" fmla="*/ 4752528 h 5472608"/>
              <a:gd name="connsiteX3" fmla="*/ 3084620 w 6901044"/>
              <a:gd name="connsiteY3" fmla="*/ 4536504 h 5472608"/>
              <a:gd name="connsiteX4" fmla="*/ 3372652 w 6901044"/>
              <a:gd name="connsiteY4" fmla="*/ 4320480 h 5472608"/>
              <a:gd name="connsiteX5" fmla="*/ 3516668 w 6901044"/>
              <a:gd name="connsiteY5" fmla="*/ 4176464 h 5472608"/>
              <a:gd name="connsiteX6" fmla="*/ 4164740 w 6901044"/>
              <a:gd name="connsiteY6" fmla="*/ 4104456 h 5472608"/>
              <a:gd name="connsiteX7" fmla="*/ 4452772 w 6901044"/>
              <a:gd name="connsiteY7" fmla="*/ 4032448 h 5472608"/>
              <a:gd name="connsiteX8" fmla="*/ 4812812 w 6901044"/>
              <a:gd name="connsiteY8" fmla="*/ 3816424 h 5472608"/>
              <a:gd name="connsiteX9" fmla="*/ 5172852 w 6901044"/>
              <a:gd name="connsiteY9" fmla="*/ 3168352 h 5472608"/>
              <a:gd name="connsiteX10" fmla="*/ 5460884 w 6901044"/>
              <a:gd name="connsiteY10" fmla="*/ 2592288 h 5472608"/>
              <a:gd name="connsiteX11" fmla="*/ 5748916 w 6901044"/>
              <a:gd name="connsiteY11" fmla="*/ 1944216 h 5472608"/>
              <a:gd name="connsiteX12" fmla="*/ 5748916 w 6901044"/>
              <a:gd name="connsiteY12" fmla="*/ 1656184 h 5472608"/>
              <a:gd name="connsiteX13" fmla="*/ 5964940 w 6901044"/>
              <a:gd name="connsiteY13" fmla="*/ 1224136 h 5472608"/>
              <a:gd name="connsiteX14" fmla="*/ 6468996 w 6901044"/>
              <a:gd name="connsiteY14" fmla="*/ 648072 h 5472608"/>
              <a:gd name="connsiteX15" fmla="*/ 6901044 w 6901044"/>
              <a:gd name="connsiteY15" fmla="*/ 288032 h 5472608"/>
              <a:gd name="connsiteX16" fmla="*/ 6901044 w 6901044"/>
              <a:gd name="connsiteY16" fmla="*/ 0 h 5472608"/>
              <a:gd name="connsiteX0" fmla="*/ 0 w 6901044"/>
              <a:gd name="connsiteY0" fmla="*/ 5472608 h 5688632"/>
              <a:gd name="connsiteX1" fmla="*/ 504056 w 6901044"/>
              <a:gd name="connsiteY1" fmla="*/ 5472608 h 5688632"/>
              <a:gd name="connsiteX2" fmla="*/ 1080120 w 6901044"/>
              <a:gd name="connsiteY2" fmla="*/ 5688632 h 5688632"/>
              <a:gd name="connsiteX3" fmla="*/ 3084620 w 6901044"/>
              <a:gd name="connsiteY3" fmla="*/ 4536504 h 5688632"/>
              <a:gd name="connsiteX4" fmla="*/ 3372652 w 6901044"/>
              <a:gd name="connsiteY4" fmla="*/ 4320480 h 5688632"/>
              <a:gd name="connsiteX5" fmla="*/ 3516668 w 6901044"/>
              <a:gd name="connsiteY5" fmla="*/ 4176464 h 5688632"/>
              <a:gd name="connsiteX6" fmla="*/ 4164740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372652 w 6901044"/>
              <a:gd name="connsiteY4" fmla="*/ 4320480 h 5688632"/>
              <a:gd name="connsiteX5" fmla="*/ 3516668 w 6901044"/>
              <a:gd name="connsiteY5" fmla="*/ 4176464 h 5688632"/>
              <a:gd name="connsiteX6" fmla="*/ 4164740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3516668 w 6901044"/>
              <a:gd name="connsiteY5" fmla="*/ 4176464 h 5688632"/>
              <a:gd name="connsiteX6" fmla="*/ 4164740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3516668 w 6901044"/>
              <a:gd name="connsiteY5" fmla="*/ 4176464 h 5688632"/>
              <a:gd name="connsiteX6" fmla="*/ 4164740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4320480 w 6901044"/>
              <a:gd name="connsiteY5" fmla="*/ 3960440 h 5688632"/>
              <a:gd name="connsiteX6" fmla="*/ 4164740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4320480 w 6901044"/>
              <a:gd name="connsiteY5" fmla="*/ 3960440 h 5688632"/>
              <a:gd name="connsiteX6" fmla="*/ 4176464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4320480 w 6901044"/>
              <a:gd name="connsiteY5" fmla="*/ 3960440 h 5688632"/>
              <a:gd name="connsiteX6" fmla="*/ 4452772 w 6901044"/>
              <a:gd name="connsiteY6" fmla="*/ 4032448 h 5688632"/>
              <a:gd name="connsiteX7" fmla="*/ 4812812 w 6901044"/>
              <a:gd name="connsiteY7" fmla="*/ 3816424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4320480 w 6901044"/>
              <a:gd name="connsiteY5" fmla="*/ 3960440 h 5688632"/>
              <a:gd name="connsiteX6" fmla="*/ 4452772 w 6901044"/>
              <a:gd name="connsiteY6" fmla="*/ 4032448 h 5688632"/>
              <a:gd name="connsiteX7" fmla="*/ 4812812 w 6901044"/>
              <a:gd name="connsiteY7" fmla="*/ 3816424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812812 w 6901044"/>
              <a:gd name="connsiteY7" fmla="*/ 3816424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812812 w 6901044"/>
              <a:gd name="connsiteY7" fmla="*/ 3816424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812812 w 6901044"/>
              <a:gd name="connsiteY7" fmla="*/ 3816424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208320 w 6901044"/>
              <a:gd name="connsiteY15" fmla="*/ 1368152 h 5688632"/>
              <a:gd name="connsiteX16" fmla="*/ 6901044 w 6901044"/>
              <a:gd name="connsiteY16" fmla="*/ 288032 h 5688632"/>
              <a:gd name="connsiteX17" fmla="*/ 6901044 w 6901044"/>
              <a:gd name="connsiteY17"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208320 w 6901044"/>
              <a:gd name="connsiteY15" fmla="*/ 1368152 h 5688632"/>
              <a:gd name="connsiteX16" fmla="*/ 6496352 w 6901044"/>
              <a:gd name="connsiteY16" fmla="*/ 792088 h 5688632"/>
              <a:gd name="connsiteX17" fmla="*/ 6901044 w 6901044"/>
              <a:gd name="connsiteY17"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208320 w 6901044"/>
              <a:gd name="connsiteY15" fmla="*/ 1368152 h 5688632"/>
              <a:gd name="connsiteX16" fmla="*/ 6496352 w 6901044"/>
              <a:gd name="connsiteY16" fmla="*/ 792088 h 5688632"/>
              <a:gd name="connsiteX17" fmla="*/ 6568360 w 6901044"/>
              <a:gd name="connsiteY17" fmla="*/ 504056 h 5688632"/>
              <a:gd name="connsiteX18" fmla="*/ 6901044 w 6901044"/>
              <a:gd name="connsiteY18"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208320 w 6901044"/>
              <a:gd name="connsiteY15" fmla="*/ 1368152 h 5688632"/>
              <a:gd name="connsiteX16" fmla="*/ 6496352 w 6901044"/>
              <a:gd name="connsiteY16" fmla="*/ 792088 h 5688632"/>
              <a:gd name="connsiteX17" fmla="*/ 6568360 w 6901044"/>
              <a:gd name="connsiteY17" fmla="*/ 504056 h 5688632"/>
              <a:gd name="connsiteX18" fmla="*/ 6901044 w 6901044"/>
              <a:gd name="connsiteY18"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208320 w 6901044"/>
              <a:gd name="connsiteY15" fmla="*/ 1368152 h 5688632"/>
              <a:gd name="connsiteX16" fmla="*/ 6424344 w 6901044"/>
              <a:gd name="connsiteY16" fmla="*/ 864096 h 5688632"/>
              <a:gd name="connsiteX17" fmla="*/ 6568360 w 6901044"/>
              <a:gd name="connsiteY17" fmla="*/ 504056 h 5688632"/>
              <a:gd name="connsiteX18" fmla="*/ 6901044 w 6901044"/>
              <a:gd name="connsiteY18" fmla="*/ 0 h 5688632"/>
              <a:gd name="connsiteX0" fmla="*/ 0 w 6856392"/>
              <a:gd name="connsiteY0" fmla="*/ 5328592 h 5544616"/>
              <a:gd name="connsiteX1" fmla="*/ 504056 w 6856392"/>
              <a:gd name="connsiteY1" fmla="*/ 5328592 h 5544616"/>
              <a:gd name="connsiteX2" fmla="*/ 1080120 w 6856392"/>
              <a:gd name="connsiteY2" fmla="*/ 5544616 h 5544616"/>
              <a:gd name="connsiteX3" fmla="*/ 1743824 w 6856392"/>
              <a:gd name="connsiteY3" fmla="*/ 5328592 h 5544616"/>
              <a:gd name="connsiteX4" fmla="*/ 3528392 w 6856392"/>
              <a:gd name="connsiteY4" fmla="*/ 4320480 h 5544616"/>
              <a:gd name="connsiteX5" fmla="*/ 4320480 w 6856392"/>
              <a:gd name="connsiteY5" fmla="*/ 3816424 h 5544616"/>
              <a:gd name="connsiteX6" fmla="*/ 4536504 w 6856392"/>
              <a:gd name="connsiteY6" fmla="*/ 3456384 h 5544616"/>
              <a:gd name="connsiteX7" fmla="*/ 4624144 w 6856392"/>
              <a:gd name="connsiteY7" fmla="*/ 3384376 h 5544616"/>
              <a:gd name="connsiteX8" fmla="*/ 5128200 w 6856392"/>
              <a:gd name="connsiteY8" fmla="*/ 3240360 h 5544616"/>
              <a:gd name="connsiteX9" fmla="*/ 5416232 w 6856392"/>
              <a:gd name="connsiteY9" fmla="*/ 3096344 h 5544616"/>
              <a:gd name="connsiteX10" fmla="*/ 5632256 w 6856392"/>
              <a:gd name="connsiteY10" fmla="*/ 2952328 h 5544616"/>
              <a:gd name="connsiteX11" fmla="*/ 5920288 w 6856392"/>
              <a:gd name="connsiteY11" fmla="*/ 2448272 h 5544616"/>
              <a:gd name="connsiteX12" fmla="*/ 6064304 w 6856392"/>
              <a:gd name="connsiteY12" fmla="*/ 2160240 h 5544616"/>
              <a:gd name="connsiteX13" fmla="*/ 6136312 w 6856392"/>
              <a:gd name="connsiteY13" fmla="*/ 2016224 h 5544616"/>
              <a:gd name="connsiteX14" fmla="*/ 6064304 w 6856392"/>
              <a:gd name="connsiteY14" fmla="*/ 1368152 h 5544616"/>
              <a:gd name="connsiteX15" fmla="*/ 6208320 w 6856392"/>
              <a:gd name="connsiteY15" fmla="*/ 1224136 h 5544616"/>
              <a:gd name="connsiteX16" fmla="*/ 6424344 w 6856392"/>
              <a:gd name="connsiteY16" fmla="*/ 720080 h 5544616"/>
              <a:gd name="connsiteX17" fmla="*/ 6568360 w 6856392"/>
              <a:gd name="connsiteY17" fmla="*/ 360040 h 5544616"/>
              <a:gd name="connsiteX18" fmla="*/ 6856392 w 6856392"/>
              <a:gd name="connsiteY18" fmla="*/ 0 h 554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56392" h="5544616">
                <a:moveTo>
                  <a:pt x="0" y="5328592"/>
                </a:moveTo>
                <a:lnTo>
                  <a:pt x="504056" y="5328592"/>
                </a:lnTo>
                <a:lnTo>
                  <a:pt x="1080120" y="5544616"/>
                </a:lnTo>
                <a:lnTo>
                  <a:pt x="1743824" y="5328592"/>
                </a:lnTo>
                <a:cubicBezTo>
                  <a:pt x="2363828" y="5020375"/>
                  <a:pt x="2985150" y="4663661"/>
                  <a:pt x="3528392" y="4320480"/>
                </a:cubicBezTo>
                <a:lnTo>
                  <a:pt x="4320480" y="3816424"/>
                </a:lnTo>
                <a:lnTo>
                  <a:pt x="4536504" y="3456384"/>
                </a:lnTo>
                <a:lnTo>
                  <a:pt x="4624144" y="3384376"/>
                </a:lnTo>
                <a:lnTo>
                  <a:pt x="5128200" y="3240360"/>
                </a:lnTo>
                <a:lnTo>
                  <a:pt x="5416232" y="3096344"/>
                </a:lnTo>
                <a:lnTo>
                  <a:pt x="5632256" y="2952328"/>
                </a:lnTo>
                <a:lnTo>
                  <a:pt x="5920288" y="2448272"/>
                </a:lnTo>
                <a:lnTo>
                  <a:pt x="6064304" y="2160240"/>
                </a:lnTo>
                <a:lnTo>
                  <a:pt x="6136312" y="2016224"/>
                </a:lnTo>
                <a:lnTo>
                  <a:pt x="6064304" y="1368152"/>
                </a:lnTo>
                <a:lnTo>
                  <a:pt x="6208320" y="1224136"/>
                </a:lnTo>
                <a:lnTo>
                  <a:pt x="6424344" y="720080"/>
                </a:lnTo>
                <a:lnTo>
                  <a:pt x="6568360" y="360040"/>
                </a:lnTo>
                <a:lnTo>
                  <a:pt x="6856392" y="0"/>
                </a:lnTo>
              </a:path>
            </a:pathLst>
          </a:custGeom>
          <a:ln w="25400">
            <a:solidFill>
              <a:schemeClr val="tx1"/>
            </a:solidFill>
            <a:prstDash val="dash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63" name="ホームベース 62"/>
          <p:cNvSpPr/>
          <p:nvPr/>
        </p:nvSpPr>
        <p:spPr bwMode="auto">
          <a:xfrm>
            <a:off x="354013" y="1077913"/>
            <a:ext cx="4714875" cy="468312"/>
          </a:xfrm>
          <a:prstGeom prst="homePlate">
            <a:avLst>
              <a:gd name="adj" fmla="val 0"/>
            </a:avLst>
          </a:prstGeom>
          <a:solidFill>
            <a:schemeClr val="bg1"/>
          </a:solidFill>
          <a:ln w="25400">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grpSp>
        <p:nvGrpSpPr>
          <p:cNvPr id="2" name="グループ化 7"/>
          <p:cNvGrpSpPr/>
          <p:nvPr/>
        </p:nvGrpSpPr>
        <p:grpSpPr>
          <a:xfrm>
            <a:off x="477731" y="512743"/>
            <a:ext cx="8054855" cy="416742"/>
            <a:chOff x="477731" y="512743"/>
            <a:chExt cx="8054855" cy="416742"/>
          </a:xfrm>
          <a:solidFill>
            <a:srgbClr val="00B050"/>
          </a:solidFill>
        </p:grpSpPr>
        <p:cxnSp>
          <p:nvCxnSpPr>
            <p:cNvPr id="50" name="直線コネクタ 49"/>
            <p:cNvCxnSpPr/>
            <p:nvPr/>
          </p:nvCxnSpPr>
          <p:spPr>
            <a:xfrm>
              <a:off x="487136" y="909410"/>
              <a:ext cx="8045450" cy="14288"/>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477731" y="512743"/>
              <a:ext cx="415248" cy="416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lumMod val="50000"/>
                    <a:lumOff val="50000"/>
                  </a:schemeClr>
                </a:solidFill>
                <a:latin typeface="AR P丸ゴシック体M" pitchFamily="50" charset="-128"/>
                <a:ea typeface="AR P丸ゴシック体M" pitchFamily="50" charset="-128"/>
              </a:endParaRPr>
            </a:p>
          </p:txBody>
        </p:sp>
      </p:grpSp>
      <p:pic>
        <p:nvPicPr>
          <p:cNvPr id="54" name="Picture 5">
            <a:hlinkClick r:id="rId4" action="ppaction://hlinkfile"/>
          </p:cNvPr>
          <p:cNvPicPr>
            <a:picLocks noChangeAspect="1" noChangeArrowheads="1"/>
          </p:cNvPicPr>
          <p:nvPr/>
        </p:nvPicPr>
        <p:blipFill>
          <a:blip r:embed="rId5" cstate="print"/>
          <a:srcRect/>
          <a:stretch>
            <a:fillRect/>
          </a:stretch>
        </p:blipFill>
        <p:spPr bwMode="auto">
          <a:xfrm>
            <a:off x="7227882" y="260350"/>
            <a:ext cx="427618" cy="431800"/>
          </a:xfrm>
          <a:prstGeom prst="rect">
            <a:avLst/>
          </a:prstGeom>
          <a:noFill/>
          <a:ln w="9525">
            <a:noFill/>
            <a:miter lim="800000"/>
            <a:headEnd/>
            <a:tailEnd/>
          </a:ln>
        </p:spPr>
      </p:pic>
      <p:sp>
        <p:nvSpPr>
          <p:cNvPr id="56" name="テキスト ボックス 21"/>
          <p:cNvSpPr txBox="1">
            <a:spLocks noChangeArrowheads="1"/>
          </p:cNvSpPr>
          <p:nvPr/>
        </p:nvSpPr>
        <p:spPr bwMode="auto">
          <a:xfrm>
            <a:off x="850900" y="415925"/>
            <a:ext cx="6227987" cy="954107"/>
          </a:xfrm>
          <a:prstGeom prst="rect">
            <a:avLst/>
          </a:prstGeom>
          <a:noFill/>
          <a:ln w="9525">
            <a:noFill/>
            <a:miter lim="800000"/>
            <a:headEnd/>
            <a:tailEnd/>
          </a:ln>
        </p:spPr>
        <p:txBody>
          <a:bodyPr wrap="none">
            <a:spAutoFit/>
          </a:bodyPr>
          <a:lstStyle/>
          <a:p>
            <a:pPr lvl="0"/>
            <a:r>
              <a:rPr lang="ja-JP" altLang="en-US" sz="2800" dirty="0" smtClean="0">
                <a:latin typeface="HG丸ｺﾞｼｯｸM-PRO" pitchFamily="50" charset="-128"/>
                <a:ea typeface="HG丸ｺﾞｼｯｸM-PRO" pitchFamily="50" charset="-128"/>
              </a:rPr>
              <a:t>６ ．</a:t>
            </a:r>
            <a:r>
              <a:rPr lang="en-US" altLang="ja-JP" sz="2400" dirty="0">
                <a:solidFill>
                  <a:prstClr val="black"/>
                </a:solidFill>
                <a:latin typeface="HG丸ｺﾞｼｯｸM-PRO" pitchFamily="50" charset="-128"/>
                <a:ea typeface="HG丸ｺﾞｼｯｸM-PRO" pitchFamily="50" charset="-128"/>
              </a:rPr>
              <a:t>Efforts based on DRR strategy </a:t>
            </a:r>
            <a:r>
              <a:rPr lang="ja-JP" altLang="en-US" sz="2400" dirty="0">
                <a:solidFill>
                  <a:prstClr val="black"/>
                </a:solidFill>
                <a:latin typeface="HG丸ｺﾞｼｯｸM-PRO" pitchFamily="50" charset="-128"/>
                <a:ea typeface="HG丸ｺﾞｼｯｸM-PRO" pitchFamily="50" charset="-128"/>
              </a:rPr>
              <a:t>③</a:t>
            </a:r>
          </a:p>
          <a:p>
            <a:endParaRPr lang="ja-JP" altLang="en-US" sz="2800" dirty="0">
              <a:latin typeface="HG丸ｺﾞｼｯｸM-PRO" pitchFamily="50" charset="-128"/>
              <a:ea typeface="HG丸ｺﾞｼｯｸM-PRO" pitchFamily="50" charset="-128"/>
            </a:endParaRPr>
          </a:p>
        </p:txBody>
      </p:sp>
      <p:sp>
        <p:nvSpPr>
          <p:cNvPr id="58" name="正方形/長方形 57"/>
          <p:cNvSpPr/>
          <p:nvPr/>
        </p:nvSpPr>
        <p:spPr bwMode="auto">
          <a:xfrm>
            <a:off x="354013" y="1089025"/>
            <a:ext cx="1116012" cy="468313"/>
          </a:xfrm>
          <a:prstGeom prst="rect">
            <a:avLst/>
          </a:prstGeom>
          <a:solidFill>
            <a:schemeClr val="accent6"/>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62" name="大波 61"/>
          <p:cNvSpPr/>
          <p:nvPr/>
        </p:nvSpPr>
        <p:spPr bwMode="auto">
          <a:xfrm>
            <a:off x="1531940" y="1125538"/>
            <a:ext cx="539750" cy="360362"/>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1</a:t>
            </a:r>
            <a:endParaRPr lang="ja-JP" altLang="en-US" sz="1400" dirty="0">
              <a:solidFill>
                <a:schemeClr val="tx1"/>
              </a:solidFill>
              <a:latin typeface="HG丸ｺﾞｼｯｸM-PRO" pitchFamily="50" charset="-128"/>
              <a:ea typeface="HG丸ｺﾞｼｯｸM-PRO" pitchFamily="50" charset="-128"/>
            </a:endParaRPr>
          </a:p>
        </p:txBody>
      </p:sp>
      <p:sp>
        <p:nvSpPr>
          <p:cNvPr id="108" name="テキスト ボックス 59"/>
          <p:cNvSpPr txBox="1">
            <a:spLocks noChangeArrowheads="1"/>
          </p:cNvSpPr>
          <p:nvPr/>
        </p:nvSpPr>
        <p:spPr bwMode="auto">
          <a:xfrm>
            <a:off x="4930168" y="5397156"/>
            <a:ext cx="2544286" cy="338554"/>
          </a:xfrm>
          <a:prstGeom prst="rect">
            <a:avLst/>
          </a:prstGeom>
          <a:noFill/>
          <a:ln w="9525">
            <a:noFill/>
            <a:miter lim="800000"/>
            <a:headEnd/>
            <a:tailEnd/>
          </a:ln>
        </p:spPr>
        <p:txBody>
          <a:bodyPr wrap="none">
            <a:spAutoFit/>
          </a:bodyPr>
          <a:lstStyle/>
          <a:p>
            <a:r>
              <a:rPr lang="en-US" altLang="ja-JP" sz="1600" dirty="0" smtClean="0">
                <a:solidFill>
                  <a:srgbClr val="FF0000"/>
                </a:solidFill>
                <a:latin typeface="HG創英角ﾎﾟｯﾌﾟ体" pitchFamily="49" charset="-128"/>
                <a:ea typeface="HG創英角ﾎﾟｯﾌﾟ体" pitchFamily="49" charset="-128"/>
              </a:rPr>
              <a:t>develop evacuation road</a:t>
            </a:r>
            <a:endParaRPr lang="ja-JP" altLang="en-US" sz="1600" dirty="0">
              <a:solidFill>
                <a:srgbClr val="FF0000"/>
              </a:solidFill>
              <a:latin typeface="HG創英角ﾎﾟｯﾌﾟ体" pitchFamily="49" charset="-128"/>
              <a:ea typeface="HG創英角ﾎﾟｯﾌﾟ体" pitchFamily="49" charset="-128"/>
            </a:endParaRPr>
          </a:p>
        </p:txBody>
      </p:sp>
      <p:cxnSp>
        <p:nvCxnSpPr>
          <p:cNvPr id="109" name="直線矢印コネクタ 108"/>
          <p:cNvCxnSpPr>
            <a:stCxn id="108" idx="0"/>
            <a:endCxn id="72" idx="1"/>
          </p:cNvCxnSpPr>
          <p:nvPr/>
        </p:nvCxnSpPr>
        <p:spPr>
          <a:xfrm flipH="1" flipV="1">
            <a:off x="4071356" y="4859641"/>
            <a:ext cx="2130955" cy="53751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9" name="Text Box 6"/>
          <p:cNvSpPr txBox="1">
            <a:spLocks noChangeArrowheads="1"/>
          </p:cNvSpPr>
          <p:nvPr/>
        </p:nvSpPr>
        <p:spPr bwMode="auto">
          <a:xfrm>
            <a:off x="1308100" y="1548018"/>
            <a:ext cx="7848600" cy="461962"/>
          </a:xfrm>
          <a:prstGeom prst="rect">
            <a:avLst/>
          </a:prstGeom>
          <a:noFill/>
          <a:ln w="9525">
            <a:noFill/>
            <a:miter lim="800000"/>
            <a:headEnd/>
            <a:tailEnd/>
          </a:ln>
        </p:spPr>
        <p:txBody>
          <a:bodyPr>
            <a:spAutoFit/>
          </a:bodyPr>
          <a:lstStyle/>
          <a:p>
            <a:pPr algn="ctr">
              <a:spcBef>
                <a:spcPct val="50000"/>
              </a:spcBef>
            </a:pPr>
            <a:r>
              <a:rPr lang="ja-JP" altLang="en-US" sz="2400" dirty="0" smtClean="0">
                <a:solidFill>
                  <a:schemeClr val="bg1"/>
                </a:solidFill>
                <a:latin typeface="HG丸ｺﾞｼｯｸM-PRO" pitchFamily="50" charset="-128"/>
                <a:ea typeface="HG丸ｺﾞｼｯｸM-PRO" pitchFamily="50" charset="-128"/>
              </a:rPr>
              <a:t>～</a:t>
            </a:r>
            <a:r>
              <a:rPr lang="en-US" altLang="ja-JP" sz="2400" dirty="0" smtClean="0">
                <a:solidFill>
                  <a:schemeClr val="bg1"/>
                </a:solidFill>
                <a:latin typeface="HG丸ｺﾞｼｯｸM-PRO" pitchFamily="50" charset="-128"/>
                <a:ea typeface="HG丸ｺﾞｼｯｸM-PRO" pitchFamily="50" charset="-128"/>
              </a:rPr>
              <a:t>Escape from Tsunami</a:t>
            </a:r>
            <a:r>
              <a:rPr lang="ja-JP" altLang="en-US" sz="2400" dirty="0" smtClean="0">
                <a:solidFill>
                  <a:schemeClr val="bg1"/>
                </a:solidFill>
                <a:latin typeface="HG丸ｺﾞｼｯｸM-PRO" pitchFamily="50" charset="-128"/>
                <a:ea typeface="HG丸ｺﾞｼｯｸM-PRO" pitchFamily="50" charset="-128"/>
              </a:rPr>
              <a:t>！</a:t>
            </a:r>
            <a:r>
              <a:rPr lang="ja-JP" altLang="en-US" sz="2400" dirty="0">
                <a:solidFill>
                  <a:schemeClr val="bg1"/>
                </a:solidFill>
                <a:latin typeface="HG丸ｺﾞｼｯｸM-PRO" pitchFamily="50" charset="-128"/>
                <a:ea typeface="HG丸ｺﾞｼｯｸM-PRO" pitchFamily="50" charset="-128"/>
              </a:rPr>
              <a:t>～</a:t>
            </a:r>
          </a:p>
        </p:txBody>
      </p:sp>
      <p:sp>
        <p:nvSpPr>
          <p:cNvPr id="70" name="フリーフォーム 69"/>
          <p:cNvSpPr/>
          <p:nvPr/>
        </p:nvSpPr>
        <p:spPr>
          <a:xfrm rot="5400000">
            <a:off x="-659816" y="4065224"/>
            <a:ext cx="5081656" cy="496840"/>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028836 w 6180964"/>
              <a:gd name="connsiteY12" fmla="*/ 1944216 h 5718946"/>
              <a:gd name="connsiteX13" fmla="*/ 5028836 w 6180964"/>
              <a:gd name="connsiteY13" fmla="*/ 1656184 h 5718946"/>
              <a:gd name="connsiteX14" fmla="*/ 5244860 w 6180964"/>
              <a:gd name="connsiteY14" fmla="*/ 1224136 h 5718946"/>
              <a:gd name="connsiteX15" fmla="*/ 5748916 w 6180964"/>
              <a:gd name="connsiteY15" fmla="*/ 648072 h 5718946"/>
              <a:gd name="connsiteX16" fmla="*/ 6180964 w 6180964"/>
              <a:gd name="connsiteY16" fmla="*/ 288032 h 5718946"/>
              <a:gd name="connsiteX17" fmla="*/ 6180964 w 6180964"/>
              <a:gd name="connsiteY17"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028836 w 6180964"/>
              <a:gd name="connsiteY13" fmla="*/ 1944216 h 5718946"/>
              <a:gd name="connsiteX14" fmla="*/ 5028836 w 6180964"/>
              <a:gd name="connsiteY14" fmla="*/ 1656184 h 5718946"/>
              <a:gd name="connsiteX15" fmla="*/ 5244860 w 6180964"/>
              <a:gd name="connsiteY15" fmla="*/ 1224136 h 5718946"/>
              <a:gd name="connsiteX16" fmla="*/ 5748916 w 6180964"/>
              <a:gd name="connsiteY16" fmla="*/ 648072 h 5718946"/>
              <a:gd name="connsiteX17" fmla="*/ 6180964 w 6180964"/>
              <a:gd name="connsiteY17" fmla="*/ 288032 h 5718946"/>
              <a:gd name="connsiteX18" fmla="*/ 6180964 w 6180964"/>
              <a:gd name="connsiteY18"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028836 w 6180964"/>
              <a:gd name="connsiteY14" fmla="*/ 1944216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5365168 w 6180964"/>
              <a:gd name="connsiteY18" fmla="*/ 719106 h 5718946"/>
              <a:gd name="connsiteX19" fmla="*/ 6180964 w 6180964"/>
              <a:gd name="connsiteY19" fmla="*/ 0 h 5718946"/>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293160 w 5653200"/>
              <a:gd name="connsiteY18"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293160 w 5653200"/>
              <a:gd name="connsiteY17" fmla="*/ 0 h 5791928"/>
              <a:gd name="connsiteX0" fmla="*/ 0 w 5581192"/>
              <a:gd name="connsiteY0" fmla="*/ 5791928 h 5791928"/>
              <a:gd name="connsiteX1" fmla="*/ 564340 w 5581192"/>
              <a:gd name="connsiteY1" fmla="*/ 5473582 h 5791928"/>
              <a:gd name="connsiteX2" fmla="*/ 1692760 w 5581192"/>
              <a:gd name="connsiteY2" fmla="*/ 4824536 h 5791928"/>
              <a:gd name="connsiteX3" fmla="*/ 2268824 w 5581192"/>
              <a:gd name="connsiteY3" fmla="*/ 4464496 h 5791928"/>
              <a:gd name="connsiteX4" fmla="*/ 2556856 w 5581192"/>
              <a:gd name="connsiteY4" fmla="*/ 4320480 h 5791928"/>
              <a:gd name="connsiteX5" fmla="*/ 2772880 w 5581192"/>
              <a:gd name="connsiteY5" fmla="*/ 4176464 h 5791928"/>
              <a:gd name="connsiteX6" fmla="*/ 3060912 w 5581192"/>
              <a:gd name="connsiteY6" fmla="*/ 4032448 h 5791928"/>
              <a:gd name="connsiteX7" fmla="*/ 3708984 w 5581192"/>
              <a:gd name="connsiteY7" fmla="*/ 3960440 h 5791928"/>
              <a:gd name="connsiteX8" fmla="*/ 4141032 w 5581192"/>
              <a:gd name="connsiteY8" fmla="*/ 3888432 h 5791928"/>
              <a:gd name="connsiteX9" fmla="*/ 4573080 w 5581192"/>
              <a:gd name="connsiteY9" fmla="*/ 3528392 h 5791928"/>
              <a:gd name="connsiteX10" fmla="*/ 4933120 w 5581192"/>
              <a:gd name="connsiteY10" fmla="*/ 3384376 h 5791928"/>
              <a:gd name="connsiteX11" fmla="*/ 5293160 w 5581192"/>
              <a:gd name="connsiteY11" fmla="*/ 3240360 h 5791928"/>
              <a:gd name="connsiteX12" fmla="*/ 5365168 w 5581192"/>
              <a:gd name="connsiteY12" fmla="*/ 3096344 h 5791928"/>
              <a:gd name="connsiteX13" fmla="*/ 5365168 w 5581192"/>
              <a:gd name="connsiteY13" fmla="*/ 2808312 h 5791928"/>
              <a:gd name="connsiteX14" fmla="*/ 5509184 w 5581192"/>
              <a:gd name="connsiteY14" fmla="*/ 2520280 h 5791928"/>
              <a:gd name="connsiteX15" fmla="*/ 5581192 w 5581192"/>
              <a:gd name="connsiteY15" fmla="*/ 2376264 h 5791928"/>
              <a:gd name="connsiteX16" fmla="*/ 5293160 w 5581192"/>
              <a:gd name="connsiteY16" fmla="*/ 0 h 5791928"/>
              <a:gd name="connsiteX0" fmla="*/ 0 w 5509184"/>
              <a:gd name="connsiteY0" fmla="*/ 5791928 h 5791928"/>
              <a:gd name="connsiteX1" fmla="*/ 564340 w 5509184"/>
              <a:gd name="connsiteY1" fmla="*/ 5473582 h 5791928"/>
              <a:gd name="connsiteX2" fmla="*/ 1692760 w 5509184"/>
              <a:gd name="connsiteY2" fmla="*/ 4824536 h 5791928"/>
              <a:gd name="connsiteX3" fmla="*/ 2268824 w 5509184"/>
              <a:gd name="connsiteY3" fmla="*/ 4464496 h 5791928"/>
              <a:gd name="connsiteX4" fmla="*/ 2556856 w 5509184"/>
              <a:gd name="connsiteY4" fmla="*/ 4320480 h 5791928"/>
              <a:gd name="connsiteX5" fmla="*/ 2772880 w 5509184"/>
              <a:gd name="connsiteY5" fmla="*/ 4176464 h 5791928"/>
              <a:gd name="connsiteX6" fmla="*/ 3060912 w 5509184"/>
              <a:gd name="connsiteY6" fmla="*/ 4032448 h 5791928"/>
              <a:gd name="connsiteX7" fmla="*/ 3708984 w 5509184"/>
              <a:gd name="connsiteY7" fmla="*/ 3960440 h 5791928"/>
              <a:gd name="connsiteX8" fmla="*/ 4141032 w 5509184"/>
              <a:gd name="connsiteY8" fmla="*/ 3888432 h 5791928"/>
              <a:gd name="connsiteX9" fmla="*/ 4573080 w 5509184"/>
              <a:gd name="connsiteY9" fmla="*/ 3528392 h 5791928"/>
              <a:gd name="connsiteX10" fmla="*/ 4933120 w 5509184"/>
              <a:gd name="connsiteY10" fmla="*/ 3384376 h 5791928"/>
              <a:gd name="connsiteX11" fmla="*/ 5293160 w 5509184"/>
              <a:gd name="connsiteY11" fmla="*/ 3240360 h 5791928"/>
              <a:gd name="connsiteX12" fmla="*/ 5365168 w 5509184"/>
              <a:gd name="connsiteY12" fmla="*/ 3096344 h 5791928"/>
              <a:gd name="connsiteX13" fmla="*/ 5365168 w 5509184"/>
              <a:gd name="connsiteY13" fmla="*/ 2808312 h 5791928"/>
              <a:gd name="connsiteX14" fmla="*/ 5509184 w 5509184"/>
              <a:gd name="connsiteY14" fmla="*/ 2520280 h 5791928"/>
              <a:gd name="connsiteX15" fmla="*/ 5293160 w 5509184"/>
              <a:gd name="connsiteY15" fmla="*/ 0 h 5791928"/>
              <a:gd name="connsiteX0" fmla="*/ 0 w 5365168"/>
              <a:gd name="connsiteY0" fmla="*/ 5791928 h 5791928"/>
              <a:gd name="connsiteX1" fmla="*/ 564340 w 5365168"/>
              <a:gd name="connsiteY1" fmla="*/ 5473582 h 5791928"/>
              <a:gd name="connsiteX2" fmla="*/ 1692760 w 5365168"/>
              <a:gd name="connsiteY2" fmla="*/ 4824536 h 5791928"/>
              <a:gd name="connsiteX3" fmla="*/ 2268824 w 5365168"/>
              <a:gd name="connsiteY3" fmla="*/ 4464496 h 5791928"/>
              <a:gd name="connsiteX4" fmla="*/ 2556856 w 5365168"/>
              <a:gd name="connsiteY4" fmla="*/ 4320480 h 5791928"/>
              <a:gd name="connsiteX5" fmla="*/ 2772880 w 5365168"/>
              <a:gd name="connsiteY5" fmla="*/ 4176464 h 5791928"/>
              <a:gd name="connsiteX6" fmla="*/ 3060912 w 5365168"/>
              <a:gd name="connsiteY6" fmla="*/ 4032448 h 5791928"/>
              <a:gd name="connsiteX7" fmla="*/ 3708984 w 5365168"/>
              <a:gd name="connsiteY7" fmla="*/ 3960440 h 5791928"/>
              <a:gd name="connsiteX8" fmla="*/ 4141032 w 5365168"/>
              <a:gd name="connsiteY8" fmla="*/ 3888432 h 5791928"/>
              <a:gd name="connsiteX9" fmla="*/ 4573080 w 5365168"/>
              <a:gd name="connsiteY9" fmla="*/ 3528392 h 5791928"/>
              <a:gd name="connsiteX10" fmla="*/ 4933120 w 5365168"/>
              <a:gd name="connsiteY10" fmla="*/ 3384376 h 5791928"/>
              <a:gd name="connsiteX11" fmla="*/ 5293160 w 5365168"/>
              <a:gd name="connsiteY11" fmla="*/ 3240360 h 5791928"/>
              <a:gd name="connsiteX12" fmla="*/ 5365168 w 5365168"/>
              <a:gd name="connsiteY12" fmla="*/ 3096344 h 5791928"/>
              <a:gd name="connsiteX13" fmla="*/ 5365168 w 5365168"/>
              <a:gd name="connsiteY13" fmla="*/ 2808312 h 5791928"/>
              <a:gd name="connsiteX14" fmla="*/ 5293160 w 5365168"/>
              <a:gd name="connsiteY14" fmla="*/ 0 h 5791928"/>
              <a:gd name="connsiteX0" fmla="*/ 0 w 5365168"/>
              <a:gd name="connsiteY0" fmla="*/ 5791928 h 5791928"/>
              <a:gd name="connsiteX1" fmla="*/ 564340 w 5365168"/>
              <a:gd name="connsiteY1" fmla="*/ 5473582 h 5791928"/>
              <a:gd name="connsiteX2" fmla="*/ 1692760 w 5365168"/>
              <a:gd name="connsiteY2" fmla="*/ 4824536 h 5791928"/>
              <a:gd name="connsiteX3" fmla="*/ 2268824 w 5365168"/>
              <a:gd name="connsiteY3" fmla="*/ 4464496 h 5791928"/>
              <a:gd name="connsiteX4" fmla="*/ 2556856 w 5365168"/>
              <a:gd name="connsiteY4" fmla="*/ 4320480 h 5791928"/>
              <a:gd name="connsiteX5" fmla="*/ 2772880 w 5365168"/>
              <a:gd name="connsiteY5" fmla="*/ 4176464 h 5791928"/>
              <a:gd name="connsiteX6" fmla="*/ 3060912 w 5365168"/>
              <a:gd name="connsiteY6" fmla="*/ 4032448 h 5791928"/>
              <a:gd name="connsiteX7" fmla="*/ 3708984 w 5365168"/>
              <a:gd name="connsiteY7" fmla="*/ 3960440 h 5791928"/>
              <a:gd name="connsiteX8" fmla="*/ 4141032 w 5365168"/>
              <a:gd name="connsiteY8" fmla="*/ 3888432 h 5791928"/>
              <a:gd name="connsiteX9" fmla="*/ 4573080 w 5365168"/>
              <a:gd name="connsiteY9" fmla="*/ 3528392 h 5791928"/>
              <a:gd name="connsiteX10" fmla="*/ 4933120 w 5365168"/>
              <a:gd name="connsiteY10" fmla="*/ 3384376 h 5791928"/>
              <a:gd name="connsiteX11" fmla="*/ 5293160 w 5365168"/>
              <a:gd name="connsiteY11" fmla="*/ 3240360 h 5791928"/>
              <a:gd name="connsiteX12" fmla="*/ 5365168 w 5365168"/>
              <a:gd name="connsiteY12" fmla="*/ 3096344 h 5791928"/>
              <a:gd name="connsiteX13" fmla="*/ 5293160 w 5365168"/>
              <a:gd name="connsiteY13"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4933120 w 5293160"/>
              <a:gd name="connsiteY10" fmla="*/ 3384376 h 5791928"/>
              <a:gd name="connsiteX11" fmla="*/ 5293160 w 5293160"/>
              <a:gd name="connsiteY11" fmla="*/ 3240360 h 5791928"/>
              <a:gd name="connsiteX12" fmla="*/ 5293160 w 5293160"/>
              <a:gd name="connsiteY12"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4933120 w 5293160"/>
              <a:gd name="connsiteY10" fmla="*/ 3384376 h 5791928"/>
              <a:gd name="connsiteX11" fmla="*/ 5293160 w 5293160"/>
              <a:gd name="connsiteY11"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5293160 w 5293160"/>
              <a:gd name="connsiteY10"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5293160 w 5293160"/>
              <a:gd name="connsiteY9"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5293160 w 5293160"/>
              <a:gd name="connsiteY8"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5293160 w 5293160"/>
              <a:gd name="connsiteY7"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5293160 w 5293160"/>
              <a:gd name="connsiteY6"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5293160 w 5293160"/>
              <a:gd name="connsiteY5"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5293160 w 5293160"/>
              <a:gd name="connsiteY4"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5293160 w 5293160"/>
              <a:gd name="connsiteY3" fmla="*/ 0 h 5791928"/>
              <a:gd name="connsiteX0" fmla="*/ 1368152 w 3060912"/>
              <a:gd name="connsiteY0" fmla="*/ 2636912 h 2636912"/>
              <a:gd name="connsiteX1" fmla="*/ 1932492 w 3060912"/>
              <a:gd name="connsiteY1" fmla="*/ 2318566 h 2636912"/>
              <a:gd name="connsiteX2" fmla="*/ 3060912 w 3060912"/>
              <a:gd name="connsiteY2" fmla="*/ 1669520 h 2636912"/>
              <a:gd name="connsiteX3" fmla="*/ 0 w 3060912"/>
              <a:gd name="connsiteY3" fmla="*/ 0 h 2636912"/>
              <a:gd name="connsiteX0" fmla="*/ 1368152 w 1932492"/>
              <a:gd name="connsiteY0" fmla="*/ 2636912 h 2636912"/>
              <a:gd name="connsiteX1" fmla="*/ 1932492 w 1932492"/>
              <a:gd name="connsiteY1" fmla="*/ 2318566 h 2636912"/>
              <a:gd name="connsiteX2" fmla="*/ 576064 w 1932492"/>
              <a:gd name="connsiteY2" fmla="*/ 792088 h 2636912"/>
              <a:gd name="connsiteX3" fmla="*/ 0 w 1932492"/>
              <a:gd name="connsiteY3" fmla="*/ 0 h 2636912"/>
              <a:gd name="connsiteX0" fmla="*/ 1368152 w 1368152"/>
              <a:gd name="connsiteY0" fmla="*/ 2636912 h 2636912"/>
              <a:gd name="connsiteX1" fmla="*/ 792088 w 1368152"/>
              <a:gd name="connsiteY1" fmla="*/ 1224136 h 2636912"/>
              <a:gd name="connsiteX2" fmla="*/ 576064 w 1368152"/>
              <a:gd name="connsiteY2" fmla="*/ 792088 h 2636912"/>
              <a:gd name="connsiteX3" fmla="*/ 0 w 1368152"/>
              <a:gd name="connsiteY3" fmla="*/ 0 h 2636912"/>
              <a:gd name="connsiteX0" fmla="*/ 1008112 w 1008112"/>
              <a:gd name="connsiteY0" fmla="*/ 1800200 h 1800200"/>
              <a:gd name="connsiteX1" fmla="*/ 792088 w 1008112"/>
              <a:gd name="connsiteY1" fmla="*/ 1224136 h 1800200"/>
              <a:gd name="connsiteX2" fmla="*/ 576064 w 1008112"/>
              <a:gd name="connsiteY2" fmla="*/ 792088 h 1800200"/>
              <a:gd name="connsiteX3" fmla="*/ 0 w 1008112"/>
              <a:gd name="connsiteY3" fmla="*/ 0 h 1800200"/>
              <a:gd name="connsiteX0" fmla="*/ 360040 w 792088"/>
              <a:gd name="connsiteY0" fmla="*/ 1008112 h 1224136"/>
              <a:gd name="connsiteX1" fmla="*/ 792088 w 792088"/>
              <a:gd name="connsiteY1" fmla="*/ 1224136 h 1224136"/>
              <a:gd name="connsiteX2" fmla="*/ 576064 w 792088"/>
              <a:gd name="connsiteY2" fmla="*/ 792088 h 1224136"/>
              <a:gd name="connsiteX3" fmla="*/ 0 w 792088"/>
              <a:gd name="connsiteY3" fmla="*/ 0 h 1224136"/>
              <a:gd name="connsiteX0" fmla="*/ 360040 w 576064"/>
              <a:gd name="connsiteY0" fmla="*/ 1008112 h 1008112"/>
              <a:gd name="connsiteX1" fmla="*/ 288032 w 576064"/>
              <a:gd name="connsiteY1" fmla="*/ 648072 h 1008112"/>
              <a:gd name="connsiteX2" fmla="*/ 576064 w 576064"/>
              <a:gd name="connsiteY2" fmla="*/ 792088 h 1008112"/>
              <a:gd name="connsiteX3" fmla="*/ 0 w 576064"/>
              <a:gd name="connsiteY3" fmla="*/ 0 h 1008112"/>
              <a:gd name="connsiteX0" fmla="*/ 360040 w 360040"/>
              <a:gd name="connsiteY0" fmla="*/ 1008112 h 1008112"/>
              <a:gd name="connsiteX1" fmla="*/ 288032 w 360040"/>
              <a:gd name="connsiteY1" fmla="*/ 648072 h 1008112"/>
              <a:gd name="connsiteX2" fmla="*/ 0 w 360040"/>
              <a:gd name="connsiteY2" fmla="*/ 0 h 1008112"/>
              <a:gd name="connsiteX0" fmla="*/ 219042 w 219042"/>
              <a:gd name="connsiteY0" fmla="*/ 927050 h 927050"/>
              <a:gd name="connsiteX1" fmla="*/ 147034 w 219042"/>
              <a:gd name="connsiteY1" fmla="*/ 567010 h 927050"/>
              <a:gd name="connsiteX2" fmla="*/ 0 w 219042"/>
              <a:gd name="connsiteY2" fmla="*/ 0 h 927050"/>
              <a:gd name="connsiteX0" fmla="*/ 0 w 291050"/>
              <a:gd name="connsiteY0" fmla="*/ 936104 h 936104"/>
              <a:gd name="connsiteX1" fmla="*/ 291050 w 291050"/>
              <a:gd name="connsiteY1" fmla="*/ 567010 h 936104"/>
              <a:gd name="connsiteX2" fmla="*/ 144016 w 291050"/>
              <a:gd name="connsiteY2" fmla="*/ 0 h 936104"/>
              <a:gd name="connsiteX0" fmla="*/ 0 w 864096"/>
              <a:gd name="connsiteY0" fmla="*/ 936104 h 936104"/>
              <a:gd name="connsiteX1" fmla="*/ 864096 w 864096"/>
              <a:gd name="connsiteY1" fmla="*/ 792088 h 936104"/>
              <a:gd name="connsiteX2" fmla="*/ 144016 w 864096"/>
              <a:gd name="connsiteY2" fmla="*/ 0 h 936104"/>
              <a:gd name="connsiteX0" fmla="*/ 0 w 1584176"/>
              <a:gd name="connsiteY0" fmla="*/ 216024 h 216024"/>
              <a:gd name="connsiteX1" fmla="*/ 864096 w 1584176"/>
              <a:gd name="connsiteY1" fmla="*/ 72008 h 216024"/>
              <a:gd name="connsiteX2" fmla="*/ 1584176 w 1584176"/>
              <a:gd name="connsiteY2" fmla="*/ 0 h 216024"/>
              <a:gd name="connsiteX0" fmla="*/ 0 w 1584176"/>
              <a:gd name="connsiteY0" fmla="*/ 185846 h 185846"/>
              <a:gd name="connsiteX1" fmla="*/ 864096 w 1584176"/>
              <a:gd name="connsiteY1" fmla="*/ 72008 h 185846"/>
              <a:gd name="connsiteX2" fmla="*/ 1584176 w 1584176"/>
              <a:gd name="connsiteY2" fmla="*/ 0 h 185846"/>
              <a:gd name="connsiteX0" fmla="*/ 0 w 2160240"/>
              <a:gd name="connsiteY0" fmla="*/ 977934 h 977934"/>
              <a:gd name="connsiteX1" fmla="*/ 864096 w 2160240"/>
              <a:gd name="connsiteY1" fmla="*/ 864096 h 977934"/>
              <a:gd name="connsiteX2" fmla="*/ 2160240 w 2160240"/>
              <a:gd name="connsiteY2" fmla="*/ 0 h 977934"/>
              <a:gd name="connsiteX0" fmla="*/ 0 w 2160240"/>
              <a:gd name="connsiteY0" fmla="*/ 936104 h 936104"/>
              <a:gd name="connsiteX1" fmla="*/ 864096 w 2160240"/>
              <a:gd name="connsiteY1" fmla="*/ 864096 h 936104"/>
              <a:gd name="connsiteX2" fmla="*/ 2160240 w 2160240"/>
              <a:gd name="connsiteY2" fmla="*/ 0 h 936104"/>
              <a:gd name="connsiteX0" fmla="*/ 0 w 2160240"/>
              <a:gd name="connsiteY0" fmla="*/ 936104 h 936104"/>
              <a:gd name="connsiteX1" fmla="*/ 576064 w 2160240"/>
              <a:gd name="connsiteY1" fmla="*/ 936104 h 936104"/>
              <a:gd name="connsiteX2" fmla="*/ 864096 w 2160240"/>
              <a:gd name="connsiteY2" fmla="*/ 864096 h 936104"/>
              <a:gd name="connsiteX3" fmla="*/ 2160240 w 2160240"/>
              <a:gd name="connsiteY3" fmla="*/ 0 h 936104"/>
              <a:gd name="connsiteX0" fmla="*/ 0 w 2160240"/>
              <a:gd name="connsiteY0" fmla="*/ 936104 h 936104"/>
              <a:gd name="connsiteX1" fmla="*/ 576064 w 2160240"/>
              <a:gd name="connsiteY1" fmla="*/ 936104 h 936104"/>
              <a:gd name="connsiteX2" fmla="*/ 864096 w 2160240"/>
              <a:gd name="connsiteY2" fmla="*/ 792088 h 936104"/>
              <a:gd name="connsiteX3" fmla="*/ 2160240 w 2160240"/>
              <a:gd name="connsiteY3" fmla="*/ 0 h 936104"/>
              <a:gd name="connsiteX0" fmla="*/ 0 w 2160240"/>
              <a:gd name="connsiteY0" fmla="*/ 936104 h 936104"/>
              <a:gd name="connsiteX1" fmla="*/ 576064 w 2160240"/>
              <a:gd name="connsiteY1" fmla="*/ 936104 h 936104"/>
              <a:gd name="connsiteX2" fmla="*/ 864096 w 2160240"/>
              <a:gd name="connsiteY2" fmla="*/ 792088 h 936104"/>
              <a:gd name="connsiteX3" fmla="*/ 1152128 w 2160240"/>
              <a:gd name="connsiteY3" fmla="*/ 720080 h 936104"/>
              <a:gd name="connsiteX4" fmla="*/ 2160240 w 2160240"/>
              <a:gd name="connsiteY4" fmla="*/ 0 h 936104"/>
              <a:gd name="connsiteX0" fmla="*/ 0 w 1584176"/>
              <a:gd name="connsiteY0" fmla="*/ 936104 h 936104"/>
              <a:gd name="connsiteX1" fmla="*/ 288032 w 1584176"/>
              <a:gd name="connsiteY1" fmla="*/ 792088 h 936104"/>
              <a:gd name="connsiteX2" fmla="*/ 576064 w 1584176"/>
              <a:gd name="connsiteY2" fmla="*/ 720080 h 936104"/>
              <a:gd name="connsiteX3" fmla="*/ 1584176 w 1584176"/>
              <a:gd name="connsiteY3" fmla="*/ 0 h 936104"/>
              <a:gd name="connsiteX0" fmla="*/ 0 w 1584176"/>
              <a:gd name="connsiteY0" fmla="*/ 936104 h 936104"/>
              <a:gd name="connsiteX1" fmla="*/ 0 w 1584176"/>
              <a:gd name="connsiteY1" fmla="*/ 576064 h 936104"/>
              <a:gd name="connsiteX2" fmla="*/ 288032 w 1584176"/>
              <a:gd name="connsiteY2" fmla="*/ 792088 h 936104"/>
              <a:gd name="connsiteX3" fmla="*/ 576064 w 1584176"/>
              <a:gd name="connsiteY3" fmla="*/ 720080 h 936104"/>
              <a:gd name="connsiteX4" fmla="*/ 1584176 w 1584176"/>
              <a:gd name="connsiteY4" fmla="*/ 0 h 936104"/>
              <a:gd name="connsiteX0" fmla="*/ 0 w 1584176"/>
              <a:gd name="connsiteY0" fmla="*/ 576064 h 792088"/>
              <a:gd name="connsiteX1" fmla="*/ 288032 w 1584176"/>
              <a:gd name="connsiteY1" fmla="*/ 792088 h 792088"/>
              <a:gd name="connsiteX2" fmla="*/ 576064 w 1584176"/>
              <a:gd name="connsiteY2" fmla="*/ 720080 h 792088"/>
              <a:gd name="connsiteX3" fmla="*/ 1584176 w 1584176"/>
              <a:gd name="connsiteY3" fmla="*/ 0 h 792088"/>
              <a:gd name="connsiteX0" fmla="*/ 0 w 1584176"/>
              <a:gd name="connsiteY0" fmla="*/ 576064 h 864096"/>
              <a:gd name="connsiteX1" fmla="*/ 144016 w 1584176"/>
              <a:gd name="connsiteY1" fmla="*/ 864096 h 864096"/>
              <a:gd name="connsiteX2" fmla="*/ 288032 w 1584176"/>
              <a:gd name="connsiteY2" fmla="*/ 792088 h 864096"/>
              <a:gd name="connsiteX3" fmla="*/ 576064 w 1584176"/>
              <a:gd name="connsiteY3" fmla="*/ 720080 h 864096"/>
              <a:gd name="connsiteX4" fmla="*/ 1584176 w 1584176"/>
              <a:gd name="connsiteY4" fmla="*/ 0 h 864096"/>
              <a:gd name="connsiteX0" fmla="*/ 0 w 6624736"/>
              <a:gd name="connsiteY0" fmla="*/ 648072 h 864096"/>
              <a:gd name="connsiteX1" fmla="*/ 5184576 w 6624736"/>
              <a:gd name="connsiteY1" fmla="*/ 864096 h 864096"/>
              <a:gd name="connsiteX2" fmla="*/ 5328592 w 6624736"/>
              <a:gd name="connsiteY2" fmla="*/ 792088 h 864096"/>
              <a:gd name="connsiteX3" fmla="*/ 5616624 w 6624736"/>
              <a:gd name="connsiteY3" fmla="*/ 720080 h 864096"/>
              <a:gd name="connsiteX4" fmla="*/ 6624736 w 6624736"/>
              <a:gd name="connsiteY4" fmla="*/ 0 h 864096"/>
              <a:gd name="connsiteX0" fmla="*/ 0 w 6624736"/>
              <a:gd name="connsiteY0" fmla="*/ 648072 h 792088"/>
              <a:gd name="connsiteX1" fmla="*/ 3024336 w 6624736"/>
              <a:gd name="connsiteY1" fmla="*/ 144016 h 792088"/>
              <a:gd name="connsiteX2" fmla="*/ 5328592 w 6624736"/>
              <a:gd name="connsiteY2" fmla="*/ 792088 h 792088"/>
              <a:gd name="connsiteX3" fmla="*/ 5616624 w 6624736"/>
              <a:gd name="connsiteY3" fmla="*/ 720080 h 792088"/>
              <a:gd name="connsiteX4" fmla="*/ 6624736 w 6624736"/>
              <a:gd name="connsiteY4" fmla="*/ 0 h 792088"/>
              <a:gd name="connsiteX0" fmla="*/ 0 w 6624736"/>
              <a:gd name="connsiteY0" fmla="*/ 648072 h 720080"/>
              <a:gd name="connsiteX1" fmla="*/ 3024336 w 6624736"/>
              <a:gd name="connsiteY1" fmla="*/ 144016 h 720080"/>
              <a:gd name="connsiteX2" fmla="*/ 3816424 w 6624736"/>
              <a:gd name="connsiteY2" fmla="*/ 72008 h 720080"/>
              <a:gd name="connsiteX3" fmla="*/ 5616624 w 6624736"/>
              <a:gd name="connsiteY3" fmla="*/ 720080 h 720080"/>
              <a:gd name="connsiteX4" fmla="*/ 6624736 w 6624736"/>
              <a:gd name="connsiteY4" fmla="*/ 0 h 720080"/>
              <a:gd name="connsiteX0" fmla="*/ 0 w 6624736"/>
              <a:gd name="connsiteY0" fmla="*/ 648072 h 648072"/>
              <a:gd name="connsiteX1" fmla="*/ 3024336 w 6624736"/>
              <a:gd name="connsiteY1" fmla="*/ 144016 h 648072"/>
              <a:gd name="connsiteX2" fmla="*/ 3816424 w 6624736"/>
              <a:gd name="connsiteY2" fmla="*/ 72008 h 648072"/>
              <a:gd name="connsiteX3" fmla="*/ 5472608 w 6624736"/>
              <a:gd name="connsiteY3" fmla="*/ 0 h 648072"/>
              <a:gd name="connsiteX4" fmla="*/ 6624736 w 6624736"/>
              <a:gd name="connsiteY4" fmla="*/ 0 h 648072"/>
              <a:gd name="connsiteX0" fmla="*/ 0 w 6624736"/>
              <a:gd name="connsiteY0" fmla="*/ 648072 h 648072"/>
              <a:gd name="connsiteX1" fmla="*/ 3024336 w 6624736"/>
              <a:gd name="connsiteY1" fmla="*/ 144016 h 648072"/>
              <a:gd name="connsiteX2" fmla="*/ 3816424 w 6624736"/>
              <a:gd name="connsiteY2" fmla="*/ 0 h 648072"/>
              <a:gd name="connsiteX3" fmla="*/ 5472608 w 6624736"/>
              <a:gd name="connsiteY3" fmla="*/ 0 h 648072"/>
              <a:gd name="connsiteX4" fmla="*/ 6624736 w 6624736"/>
              <a:gd name="connsiteY4" fmla="*/ 0 h 648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4736" h="648072">
                <a:moveTo>
                  <a:pt x="0" y="648072"/>
                </a:moveTo>
                <a:lnTo>
                  <a:pt x="3024336" y="144016"/>
                </a:lnTo>
                <a:lnTo>
                  <a:pt x="3816424" y="0"/>
                </a:lnTo>
                <a:lnTo>
                  <a:pt x="5472608" y="0"/>
                </a:lnTo>
                <a:lnTo>
                  <a:pt x="6624736" y="0"/>
                </a:lnTo>
              </a:path>
            </a:pathLst>
          </a:custGeom>
          <a:ln w="76200">
            <a:solidFill>
              <a:srgbClr val="FF0066"/>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71" name="フリーフォーム 70"/>
          <p:cNvSpPr/>
          <p:nvPr/>
        </p:nvSpPr>
        <p:spPr>
          <a:xfrm flipH="1" flipV="1">
            <a:off x="2627784" y="2876940"/>
            <a:ext cx="5264500" cy="2568284"/>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028836 w 6180964"/>
              <a:gd name="connsiteY12" fmla="*/ 1944216 h 5718946"/>
              <a:gd name="connsiteX13" fmla="*/ 5028836 w 6180964"/>
              <a:gd name="connsiteY13" fmla="*/ 1656184 h 5718946"/>
              <a:gd name="connsiteX14" fmla="*/ 5244860 w 6180964"/>
              <a:gd name="connsiteY14" fmla="*/ 1224136 h 5718946"/>
              <a:gd name="connsiteX15" fmla="*/ 5748916 w 6180964"/>
              <a:gd name="connsiteY15" fmla="*/ 648072 h 5718946"/>
              <a:gd name="connsiteX16" fmla="*/ 6180964 w 6180964"/>
              <a:gd name="connsiteY16" fmla="*/ 288032 h 5718946"/>
              <a:gd name="connsiteX17" fmla="*/ 6180964 w 6180964"/>
              <a:gd name="connsiteY17"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028836 w 6180964"/>
              <a:gd name="connsiteY13" fmla="*/ 1944216 h 5718946"/>
              <a:gd name="connsiteX14" fmla="*/ 5028836 w 6180964"/>
              <a:gd name="connsiteY14" fmla="*/ 1656184 h 5718946"/>
              <a:gd name="connsiteX15" fmla="*/ 5244860 w 6180964"/>
              <a:gd name="connsiteY15" fmla="*/ 1224136 h 5718946"/>
              <a:gd name="connsiteX16" fmla="*/ 5748916 w 6180964"/>
              <a:gd name="connsiteY16" fmla="*/ 648072 h 5718946"/>
              <a:gd name="connsiteX17" fmla="*/ 6180964 w 6180964"/>
              <a:gd name="connsiteY17" fmla="*/ 288032 h 5718946"/>
              <a:gd name="connsiteX18" fmla="*/ 6180964 w 6180964"/>
              <a:gd name="connsiteY18"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028836 w 6180964"/>
              <a:gd name="connsiteY14" fmla="*/ 1944216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5365168 w 6180964"/>
              <a:gd name="connsiteY18" fmla="*/ 719106 h 5718946"/>
              <a:gd name="connsiteX19" fmla="*/ 6180964 w 6180964"/>
              <a:gd name="connsiteY19" fmla="*/ 0 h 5718946"/>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293160 w 5653200"/>
              <a:gd name="connsiteY18"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293160 w 5653200"/>
              <a:gd name="connsiteY17" fmla="*/ 0 h 5791928"/>
              <a:gd name="connsiteX0" fmla="*/ 0 w 5581192"/>
              <a:gd name="connsiteY0" fmla="*/ 5791928 h 5791928"/>
              <a:gd name="connsiteX1" fmla="*/ 564340 w 5581192"/>
              <a:gd name="connsiteY1" fmla="*/ 5473582 h 5791928"/>
              <a:gd name="connsiteX2" fmla="*/ 1692760 w 5581192"/>
              <a:gd name="connsiteY2" fmla="*/ 4824536 h 5791928"/>
              <a:gd name="connsiteX3" fmla="*/ 2268824 w 5581192"/>
              <a:gd name="connsiteY3" fmla="*/ 4464496 h 5791928"/>
              <a:gd name="connsiteX4" fmla="*/ 2556856 w 5581192"/>
              <a:gd name="connsiteY4" fmla="*/ 4320480 h 5791928"/>
              <a:gd name="connsiteX5" fmla="*/ 2772880 w 5581192"/>
              <a:gd name="connsiteY5" fmla="*/ 4176464 h 5791928"/>
              <a:gd name="connsiteX6" fmla="*/ 3060912 w 5581192"/>
              <a:gd name="connsiteY6" fmla="*/ 4032448 h 5791928"/>
              <a:gd name="connsiteX7" fmla="*/ 3708984 w 5581192"/>
              <a:gd name="connsiteY7" fmla="*/ 3960440 h 5791928"/>
              <a:gd name="connsiteX8" fmla="*/ 4141032 w 5581192"/>
              <a:gd name="connsiteY8" fmla="*/ 3888432 h 5791928"/>
              <a:gd name="connsiteX9" fmla="*/ 4573080 w 5581192"/>
              <a:gd name="connsiteY9" fmla="*/ 3528392 h 5791928"/>
              <a:gd name="connsiteX10" fmla="*/ 4933120 w 5581192"/>
              <a:gd name="connsiteY10" fmla="*/ 3384376 h 5791928"/>
              <a:gd name="connsiteX11" fmla="*/ 5293160 w 5581192"/>
              <a:gd name="connsiteY11" fmla="*/ 3240360 h 5791928"/>
              <a:gd name="connsiteX12" fmla="*/ 5365168 w 5581192"/>
              <a:gd name="connsiteY12" fmla="*/ 3096344 h 5791928"/>
              <a:gd name="connsiteX13" fmla="*/ 5365168 w 5581192"/>
              <a:gd name="connsiteY13" fmla="*/ 2808312 h 5791928"/>
              <a:gd name="connsiteX14" fmla="*/ 5509184 w 5581192"/>
              <a:gd name="connsiteY14" fmla="*/ 2520280 h 5791928"/>
              <a:gd name="connsiteX15" fmla="*/ 5581192 w 5581192"/>
              <a:gd name="connsiteY15" fmla="*/ 2376264 h 5791928"/>
              <a:gd name="connsiteX16" fmla="*/ 5293160 w 5581192"/>
              <a:gd name="connsiteY16" fmla="*/ 0 h 5791928"/>
              <a:gd name="connsiteX0" fmla="*/ 0 w 5509184"/>
              <a:gd name="connsiteY0" fmla="*/ 5791928 h 5791928"/>
              <a:gd name="connsiteX1" fmla="*/ 564340 w 5509184"/>
              <a:gd name="connsiteY1" fmla="*/ 5473582 h 5791928"/>
              <a:gd name="connsiteX2" fmla="*/ 1692760 w 5509184"/>
              <a:gd name="connsiteY2" fmla="*/ 4824536 h 5791928"/>
              <a:gd name="connsiteX3" fmla="*/ 2268824 w 5509184"/>
              <a:gd name="connsiteY3" fmla="*/ 4464496 h 5791928"/>
              <a:gd name="connsiteX4" fmla="*/ 2556856 w 5509184"/>
              <a:gd name="connsiteY4" fmla="*/ 4320480 h 5791928"/>
              <a:gd name="connsiteX5" fmla="*/ 2772880 w 5509184"/>
              <a:gd name="connsiteY5" fmla="*/ 4176464 h 5791928"/>
              <a:gd name="connsiteX6" fmla="*/ 3060912 w 5509184"/>
              <a:gd name="connsiteY6" fmla="*/ 4032448 h 5791928"/>
              <a:gd name="connsiteX7" fmla="*/ 3708984 w 5509184"/>
              <a:gd name="connsiteY7" fmla="*/ 3960440 h 5791928"/>
              <a:gd name="connsiteX8" fmla="*/ 4141032 w 5509184"/>
              <a:gd name="connsiteY8" fmla="*/ 3888432 h 5791928"/>
              <a:gd name="connsiteX9" fmla="*/ 4573080 w 5509184"/>
              <a:gd name="connsiteY9" fmla="*/ 3528392 h 5791928"/>
              <a:gd name="connsiteX10" fmla="*/ 4933120 w 5509184"/>
              <a:gd name="connsiteY10" fmla="*/ 3384376 h 5791928"/>
              <a:gd name="connsiteX11" fmla="*/ 5293160 w 5509184"/>
              <a:gd name="connsiteY11" fmla="*/ 3240360 h 5791928"/>
              <a:gd name="connsiteX12" fmla="*/ 5365168 w 5509184"/>
              <a:gd name="connsiteY12" fmla="*/ 3096344 h 5791928"/>
              <a:gd name="connsiteX13" fmla="*/ 5365168 w 5509184"/>
              <a:gd name="connsiteY13" fmla="*/ 2808312 h 5791928"/>
              <a:gd name="connsiteX14" fmla="*/ 5509184 w 5509184"/>
              <a:gd name="connsiteY14" fmla="*/ 2520280 h 5791928"/>
              <a:gd name="connsiteX15" fmla="*/ 5293160 w 5509184"/>
              <a:gd name="connsiteY15" fmla="*/ 0 h 5791928"/>
              <a:gd name="connsiteX0" fmla="*/ 0 w 5365168"/>
              <a:gd name="connsiteY0" fmla="*/ 5791928 h 5791928"/>
              <a:gd name="connsiteX1" fmla="*/ 564340 w 5365168"/>
              <a:gd name="connsiteY1" fmla="*/ 5473582 h 5791928"/>
              <a:gd name="connsiteX2" fmla="*/ 1692760 w 5365168"/>
              <a:gd name="connsiteY2" fmla="*/ 4824536 h 5791928"/>
              <a:gd name="connsiteX3" fmla="*/ 2268824 w 5365168"/>
              <a:gd name="connsiteY3" fmla="*/ 4464496 h 5791928"/>
              <a:gd name="connsiteX4" fmla="*/ 2556856 w 5365168"/>
              <a:gd name="connsiteY4" fmla="*/ 4320480 h 5791928"/>
              <a:gd name="connsiteX5" fmla="*/ 2772880 w 5365168"/>
              <a:gd name="connsiteY5" fmla="*/ 4176464 h 5791928"/>
              <a:gd name="connsiteX6" fmla="*/ 3060912 w 5365168"/>
              <a:gd name="connsiteY6" fmla="*/ 4032448 h 5791928"/>
              <a:gd name="connsiteX7" fmla="*/ 3708984 w 5365168"/>
              <a:gd name="connsiteY7" fmla="*/ 3960440 h 5791928"/>
              <a:gd name="connsiteX8" fmla="*/ 4141032 w 5365168"/>
              <a:gd name="connsiteY8" fmla="*/ 3888432 h 5791928"/>
              <a:gd name="connsiteX9" fmla="*/ 4573080 w 5365168"/>
              <a:gd name="connsiteY9" fmla="*/ 3528392 h 5791928"/>
              <a:gd name="connsiteX10" fmla="*/ 4933120 w 5365168"/>
              <a:gd name="connsiteY10" fmla="*/ 3384376 h 5791928"/>
              <a:gd name="connsiteX11" fmla="*/ 5293160 w 5365168"/>
              <a:gd name="connsiteY11" fmla="*/ 3240360 h 5791928"/>
              <a:gd name="connsiteX12" fmla="*/ 5365168 w 5365168"/>
              <a:gd name="connsiteY12" fmla="*/ 3096344 h 5791928"/>
              <a:gd name="connsiteX13" fmla="*/ 5365168 w 5365168"/>
              <a:gd name="connsiteY13" fmla="*/ 2808312 h 5791928"/>
              <a:gd name="connsiteX14" fmla="*/ 5293160 w 5365168"/>
              <a:gd name="connsiteY14" fmla="*/ 0 h 5791928"/>
              <a:gd name="connsiteX0" fmla="*/ 0 w 5365168"/>
              <a:gd name="connsiteY0" fmla="*/ 5791928 h 5791928"/>
              <a:gd name="connsiteX1" fmla="*/ 564340 w 5365168"/>
              <a:gd name="connsiteY1" fmla="*/ 5473582 h 5791928"/>
              <a:gd name="connsiteX2" fmla="*/ 1692760 w 5365168"/>
              <a:gd name="connsiteY2" fmla="*/ 4824536 h 5791928"/>
              <a:gd name="connsiteX3" fmla="*/ 2268824 w 5365168"/>
              <a:gd name="connsiteY3" fmla="*/ 4464496 h 5791928"/>
              <a:gd name="connsiteX4" fmla="*/ 2556856 w 5365168"/>
              <a:gd name="connsiteY4" fmla="*/ 4320480 h 5791928"/>
              <a:gd name="connsiteX5" fmla="*/ 2772880 w 5365168"/>
              <a:gd name="connsiteY5" fmla="*/ 4176464 h 5791928"/>
              <a:gd name="connsiteX6" fmla="*/ 3060912 w 5365168"/>
              <a:gd name="connsiteY6" fmla="*/ 4032448 h 5791928"/>
              <a:gd name="connsiteX7" fmla="*/ 3708984 w 5365168"/>
              <a:gd name="connsiteY7" fmla="*/ 3960440 h 5791928"/>
              <a:gd name="connsiteX8" fmla="*/ 4141032 w 5365168"/>
              <a:gd name="connsiteY8" fmla="*/ 3888432 h 5791928"/>
              <a:gd name="connsiteX9" fmla="*/ 4573080 w 5365168"/>
              <a:gd name="connsiteY9" fmla="*/ 3528392 h 5791928"/>
              <a:gd name="connsiteX10" fmla="*/ 4933120 w 5365168"/>
              <a:gd name="connsiteY10" fmla="*/ 3384376 h 5791928"/>
              <a:gd name="connsiteX11" fmla="*/ 5293160 w 5365168"/>
              <a:gd name="connsiteY11" fmla="*/ 3240360 h 5791928"/>
              <a:gd name="connsiteX12" fmla="*/ 5365168 w 5365168"/>
              <a:gd name="connsiteY12" fmla="*/ 3096344 h 5791928"/>
              <a:gd name="connsiteX13" fmla="*/ 5293160 w 5365168"/>
              <a:gd name="connsiteY13"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4933120 w 5293160"/>
              <a:gd name="connsiteY10" fmla="*/ 3384376 h 5791928"/>
              <a:gd name="connsiteX11" fmla="*/ 5293160 w 5293160"/>
              <a:gd name="connsiteY11" fmla="*/ 3240360 h 5791928"/>
              <a:gd name="connsiteX12" fmla="*/ 5293160 w 5293160"/>
              <a:gd name="connsiteY12"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4933120 w 5293160"/>
              <a:gd name="connsiteY10" fmla="*/ 3384376 h 5791928"/>
              <a:gd name="connsiteX11" fmla="*/ 5293160 w 5293160"/>
              <a:gd name="connsiteY11"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5293160 w 5293160"/>
              <a:gd name="connsiteY10"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5293160 w 5293160"/>
              <a:gd name="connsiteY9"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5293160 w 5293160"/>
              <a:gd name="connsiteY8"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5293160 w 5293160"/>
              <a:gd name="connsiteY7"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5293160 w 5293160"/>
              <a:gd name="connsiteY6"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5293160 w 5293160"/>
              <a:gd name="connsiteY5"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5293160 w 5293160"/>
              <a:gd name="connsiteY4"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5293160 w 5293160"/>
              <a:gd name="connsiteY3" fmla="*/ 0 h 5791928"/>
              <a:gd name="connsiteX0" fmla="*/ 1368152 w 3060912"/>
              <a:gd name="connsiteY0" fmla="*/ 2636912 h 2636912"/>
              <a:gd name="connsiteX1" fmla="*/ 1932492 w 3060912"/>
              <a:gd name="connsiteY1" fmla="*/ 2318566 h 2636912"/>
              <a:gd name="connsiteX2" fmla="*/ 3060912 w 3060912"/>
              <a:gd name="connsiteY2" fmla="*/ 1669520 h 2636912"/>
              <a:gd name="connsiteX3" fmla="*/ 0 w 3060912"/>
              <a:gd name="connsiteY3" fmla="*/ 0 h 2636912"/>
              <a:gd name="connsiteX0" fmla="*/ 1368152 w 1932492"/>
              <a:gd name="connsiteY0" fmla="*/ 2636912 h 2636912"/>
              <a:gd name="connsiteX1" fmla="*/ 1932492 w 1932492"/>
              <a:gd name="connsiteY1" fmla="*/ 2318566 h 2636912"/>
              <a:gd name="connsiteX2" fmla="*/ 576064 w 1932492"/>
              <a:gd name="connsiteY2" fmla="*/ 792088 h 2636912"/>
              <a:gd name="connsiteX3" fmla="*/ 0 w 1932492"/>
              <a:gd name="connsiteY3" fmla="*/ 0 h 2636912"/>
              <a:gd name="connsiteX0" fmla="*/ 1368152 w 1368152"/>
              <a:gd name="connsiteY0" fmla="*/ 2636912 h 2636912"/>
              <a:gd name="connsiteX1" fmla="*/ 792088 w 1368152"/>
              <a:gd name="connsiteY1" fmla="*/ 1224136 h 2636912"/>
              <a:gd name="connsiteX2" fmla="*/ 576064 w 1368152"/>
              <a:gd name="connsiteY2" fmla="*/ 792088 h 2636912"/>
              <a:gd name="connsiteX3" fmla="*/ 0 w 1368152"/>
              <a:gd name="connsiteY3" fmla="*/ 0 h 2636912"/>
              <a:gd name="connsiteX0" fmla="*/ 1008112 w 1008112"/>
              <a:gd name="connsiteY0" fmla="*/ 1800200 h 1800200"/>
              <a:gd name="connsiteX1" fmla="*/ 792088 w 1008112"/>
              <a:gd name="connsiteY1" fmla="*/ 1224136 h 1800200"/>
              <a:gd name="connsiteX2" fmla="*/ 576064 w 1008112"/>
              <a:gd name="connsiteY2" fmla="*/ 792088 h 1800200"/>
              <a:gd name="connsiteX3" fmla="*/ 0 w 1008112"/>
              <a:gd name="connsiteY3" fmla="*/ 0 h 1800200"/>
              <a:gd name="connsiteX0" fmla="*/ 360040 w 792088"/>
              <a:gd name="connsiteY0" fmla="*/ 1008112 h 1224136"/>
              <a:gd name="connsiteX1" fmla="*/ 792088 w 792088"/>
              <a:gd name="connsiteY1" fmla="*/ 1224136 h 1224136"/>
              <a:gd name="connsiteX2" fmla="*/ 576064 w 792088"/>
              <a:gd name="connsiteY2" fmla="*/ 792088 h 1224136"/>
              <a:gd name="connsiteX3" fmla="*/ 0 w 792088"/>
              <a:gd name="connsiteY3" fmla="*/ 0 h 1224136"/>
              <a:gd name="connsiteX0" fmla="*/ 360040 w 576064"/>
              <a:gd name="connsiteY0" fmla="*/ 1008112 h 1008112"/>
              <a:gd name="connsiteX1" fmla="*/ 288032 w 576064"/>
              <a:gd name="connsiteY1" fmla="*/ 648072 h 1008112"/>
              <a:gd name="connsiteX2" fmla="*/ 576064 w 576064"/>
              <a:gd name="connsiteY2" fmla="*/ 792088 h 1008112"/>
              <a:gd name="connsiteX3" fmla="*/ 0 w 576064"/>
              <a:gd name="connsiteY3" fmla="*/ 0 h 1008112"/>
              <a:gd name="connsiteX0" fmla="*/ 360040 w 360040"/>
              <a:gd name="connsiteY0" fmla="*/ 1008112 h 1008112"/>
              <a:gd name="connsiteX1" fmla="*/ 288032 w 360040"/>
              <a:gd name="connsiteY1" fmla="*/ 648072 h 1008112"/>
              <a:gd name="connsiteX2" fmla="*/ 0 w 360040"/>
              <a:gd name="connsiteY2" fmla="*/ 0 h 1008112"/>
              <a:gd name="connsiteX0" fmla="*/ 219042 w 219042"/>
              <a:gd name="connsiteY0" fmla="*/ 927050 h 927050"/>
              <a:gd name="connsiteX1" fmla="*/ 147034 w 219042"/>
              <a:gd name="connsiteY1" fmla="*/ 567010 h 927050"/>
              <a:gd name="connsiteX2" fmla="*/ 0 w 219042"/>
              <a:gd name="connsiteY2" fmla="*/ 0 h 927050"/>
              <a:gd name="connsiteX0" fmla="*/ 219042 w 219042"/>
              <a:gd name="connsiteY0" fmla="*/ 927050 h 927050"/>
              <a:gd name="connsiteX1" fmla="*/ 219042 w 219042"/>
              <a:gd name="connsiteY1" fmla="*/ 470988 h 927050"/>
              <a:gd name="connsiteX2" fmla="*/ 147034 w 219042"/>
              <a:gd name="connsiteY2" fmla="*/ 567010 h 927050"/>
              <a:gd name="connsiteX3" fmla="*/ 0 w 219042"/>
              <a:gd name="connsiteY3" fmla="*/ 0 h 927050"/>
              <a:gd name="connsiteX0" fmla="*/ 219042 w 219042"/>
              <a:gd name="connsiteY0" fmla="*/ 927050 h 927050"/>
              <a:gd name="connsiteX1" fmla="*/ 219042 w 219042"/>
              <a:gd name="connsiteY1" fmla="*/ 470988 h 927050"/>
              <a:gd name="connsiteX2" fmla="*/ 80950 w 219042"/>
              <a:gd name="connsiteY2" fmla="*/ 549486 h 927050"/>
              <a:gd name="connsiteX3" fmla="*/ 0 w 219042"/>
              <a:gd name="connsiteY3" fmla="*/ 0 h 927050"/>
              <a:gd name="connsiteX0" fmla="*/ 219042 w 219042"/>
              <a:gd name="connsiteY0" fmla="*/ 927050 h 927050"/>
              <a:gd name="connsiteX1" fmla="*/ 219042 w 219042"/>
              <a:gd name="connsiteY1" fmla="*/ 470988 h 927050"/>
              <a:gd name="connsiteX2" fmla="*/ 52380 w 219042"/>
              <a:gd name="connsiteY2" fmla="*/ 588735 h 927050"/>
              <a:gd name="connsiteX3" fmla="*/ 0 w 219042"/>
              <a:gd name="connsiteY3" fmla="*/ 0 h 927050"/>
              <a:gd name="connsiteX0" fmla="*/ 219042 w 219042"/>
              <a:gd name="connsiteY0" fmla="*/ 927050 h 927050"/>
              <a:gd name="connsiteX1" fmla="*/ 219042 w 219042"/>
              <a:gd name="connsiteY1" fmla="*/ 470988 h 927050"/>
              <a:gd name="connsiteX2" fmla="*/ 52380 w 219042"/>
              <a:gd name="connsiteY2" fmla="*/ 588735 h 927050"/>
              <a:gd name="connsiteX3" fmla="*/ 4762 w 219042"/>
              <a:gd name="connsiteY3" fmla="*/ 156996 h 927050"/>
              <a:gd name="connsiteX4" fmla="*/ 0 w 219042"/>
              <a:gd name="connsiteY4" fmla="*/ 0 h 927050"/>
              <a:gd name="connsiteX0" fmla="*/ 214280 w 214280"/>
              <a:gd name="connsiteY0" fmla="*/ 887801 h 887801"/>
              <a:gd name="connsiteX1" fmla="*/ 214280 w 214280"/>
              <a:gd name="connsiteY1" fmla="*/ 431739 h 887801"/>
              <a:gd name="connsiteX2" fmla="*/ 47618 w 214280"/>
              <a:gd name="connsiteY2" fmla="*/ 549486 h 887801"/>
              <a:gd name="connsiteX3" fmla="*/ 0 w 214280"/>
              <a:gd name="connsiteY3" fmla="*/ 117747 h 887801"/>
              <a:gd name="connsiteX4" fmla="*/ 0 w 214280"/>
              <a:gd name="connsiteY4" fmla="*/ 0 h 887801"/>
              <a:gd name="connsiteX0" fmla="*/ 214280 w 214280"/>
              <a:gd name="connsiteY0" fmla="*/ 887801 h 887801"/>
              <a:gd name="connsiteX1" fmla="*/ 208802 w 214280"/>
              <a:gd name="connsiteY1" fmla="*/ 619901 h 887801"/>
              <a:gd name="connsiteX2" fmla="*/ 47618 w 214280"/>
              <a:gd name="connsiteY2" fmla="*/ 549486 h 887801"/>
              <a:gd name="connsiteX3" fmla="*/ 0 w 214280"/>
              <a:gd name="connsiteY3" fmla="*/ 117747 h 887801"/>
              <a:gd name="connsiteX4" fmla="*/ 0 w 214280"/>
              <a:gd name="connsiteY4" fmla="*/ 0 h 887801"/>
              <a:gd name="connsiteX0" fmla="*/ 214280 w 214280"/>
              <a:gd name="connsiteY0" fmla="*/ 887801 h 887801"/>
              <a:gd name="connsiteX1" fmla="*/ 214280 w 214280"/>
              <a:gd name="connsiteY1" fmla="*/ 753851 h 887801"/>
              <a:gd name="connsiteX2" fmla="*/ 47618 w 214280"/>
              <a:gd name="connsiteY2" fmla="*/ 549486 h 887801"/>
              <a:gd name="connsiteX3" fmla="*/ 0 w 214280"/>
              <a:gd name="connsiteY3" fmla="*/ 117747 h 887801"/>
              <a:gd name="connsiteX4" fmla="*/ 0 w 214280"/>
              <a:gd name="connsiteY4" fmla="*/ 0 h 887801"/>
              <a:gd name="connsiteX0" fmla="*/ 214280 w 214280"/>
              <a:gd name="connsiteY0" fmla="*/ 887801 h 887801"/>
              <a:gd name="connsiteX1" fmla="*/ 214280 w 214280"/>
              <a:gd name="connsiteY1" fmla="*/ 753851 h 887801"/>
              <a:gd name="connsiteX2" fmla="*/ 175934 w 214280"/>
              <a:gd name="connsiteY2" fmla="*/ 753851 h 887801"/>
              <a:gd name="connsiteX3" fmla="*/ 47618 w 214280"/>
              <a:gd name="connsiteY3" fmla="*/ 549486 h 887801"/>
              <a:gd name="connsiteX4" fmla="*/ 0 w 214280"/>
              <a:gd name="connsiteY4" fmla="*/ 117747 h 887801"/>
              <a:gd name="connsiteX5" fmla="*/ 0 w 214280"/>
              <a:gd name="connsiteY5" fmla="*/ 0 h 887801"/>
              <a:gd name="connsiteX0" fmla="*/ 214280 w 214280"/>
              <a:gd name="connsiteY0" fmla="*/ 887801 h 887801"/>
              <a:gd name="connsiteX1" fmla="*/ 214280 w 214280"/>
              <a:gd name="connsiteY1" fmla="*/ 664551 h 887801"/>
              <a:gd name="connsiteX2" fmla="*/ 175934 w 214280"/>
              <a:gd name="connsiteY2" fmla="*/ 753851 h 887801"/>
              <a:gd name="connsiteX3" fmla="*/ 47618 w 214280"/>
              <a:gd name="connsiteY3" fmla="*/ 549486 h 887801"/>
              <a:gd name="connsiteX4" fmla="*/ 0 w 214280"/>
              <a:gd name="connsiteY4" fmla="*/ 117747 h 887801"/>
              <a:gd name="connsiteX5" fmla="*/ 0 w 214280"/>
              <a:gd name="connsiteY5" fmla="*/ 0 h 887801"/>
              <a:gd name="connsiteX0" fmla="*/ 214280 w 214280"/>
              <a:gd name="connsiteY0" fmla="*/ 887801 h 887801"/>
              <a:gd name="connsiteX1" fmla="*/ 214280 w 214280"/>
              <a:gd name="connsiteY1" fmla="*/ 664551 h 887801"/>
              <a:gd name="connsiteX2" fmla="*/ 175934 w 214280"/>
              <a:gd name="connsiteY2" fmla="*/ 664551 h 887801"/>
              <a:gd name="connsiteX3" fmla="*/ 47618 w 214280"/>
              <a:gd name="connsiteY3" fmla="*/ 549486 h 887801"/>
              <a:gd name="connsiteX4" fmla="*/ 0 w 214280"/>
              <a:gd name="connsiteY4" fmla="*/ 117747 h 887801"/>
              <a:gd name="connsiteX5" fmla="*/ 0 w 214280"/>
              <a:gd name="connsiteY5" fmla="*/ 0 h 887801"/>
              <a:gd name="connsiteX0" fmla="*/ 214280 w 214280"/>
              <a:gd name="connsiteY0" fmla="*/ 887801 h 887801"/>
              <a:gd name="connsiteX1" fmla="*/ 214280 w 214280"/>
              <a:gd name="connsiteY1" fmla="*/ 664551 h 887801"/>
              <a:gd name="connsiteX2" fmla="*/ 175934 w 214280"/>
              <a:gd name="connsiteY2" fmla="*/ 664551 h 887801"/>
              <a:gd name="connsiteX3" fmla="*/ 110198 w 214280"/>
              <a:gd name="connsiteY3" fmla="*/ 753851 h 887801"/>
              <a:gd name="connsiteX4" fmla="*/ 47618 w 214280"/>
              <a:gd name="connsiteY4" fmla="*/ 549486 h 887801"/>
              <a:gd name="connsiteX5" fmla="*/ 0 w 214280"/>
              <a:gd name="connsiteY5" fmla="*/ 117747 h 887801"/>
              <a:gd name="connsiteX6" fmla="*/ 0 w 214280"/>
              <a:gd name="connsiteY6" fmla="*/ 0 h 887801"/>
              <a:gd name="connsiteX0" fmla="*/ 214280 w 214846"/>
              <a:gd name="connsiteY0" fmla="*/ 887801 h 887801"/>
              <a:gd name="connsiteX1" fmla="*/ 214846 w 214846"/>
              <a:gd name="connsiteY1" fmla="*/ 592833 h 887801"/>
              <a:gd name="connsiteX2" fmla="*/ 175934 w 214846"/>
              <a:gd name="connsiteY2" fmla="*/ 664551 h 887801"/>
              <a:gd name="connsiteX3" fmla="*/ 110198 w 214846"/>
              <a:gd name="connsiteY3" fmla="*/ 753851 h 887801"/>
              <a:gd name="connsiteX4" fmla="*/ 47618 w 214846"/>
              <a:gd name="connsiteY4" fmla="*/ 549486 h 887801"/>
              <a:gd name="connsiteX5" fmla="*/ 0 w 214846"/>
              <a:gd name="connsiteY5" fmla="*/ 117747 h 887801"/>
              <a:gd name="connsiteX6" fmla="*/ 0 w 214846"/>
              <a:gd name="connsiteY6" fmla="*/ 0 h 887801"/>
              <a:gd name="connsiteX0" fmla="*/ 214280 w 214846"/>
              <a:gd name="connsiteY0" fmla="*/ 887801 h 887801"/>
              <a:gd name="connsiteX1" fmla="*/ 214846 w 214846"/>
              <a:gd name="connsiteY1" fmla="*/ 592833 h 887801"/>
              <a:gd name="connsiteX2" fmla="*/ 171021 w 214846"/>
              <a:gd name="connsiteY2" fmla="*/ 637483 h 887801"/>
              <a:gd name="connsiteX3" fmla="*/ 110198 w 214846"/>
              <a:gd name="connsiteY3" fmla="*/ 753851 h 887801"/>
              <a:gd name="connsiteX4" fmla="*/ 47618 w 214846"/>
              <a:gd name="connsiteY4" fmla="*/ 549486 h 887801"/>
              <a:gd name="connsiteX5" fmla="*/ 0 w 214846"/>
              <a:gd name="connsiteY5" fmla="*/ 117747 h 887801"/>
              <a:gd name="connsiteX6" fmla="*/ 0 w 214846"/>
              <a:gd name="connsiteY6" fmla="*/ 0 h 887801"/>
              <a:gd name="connsiteX0" fmla="*/ 214280 w 214846"/>
              <a:gd name="connsiteY0" fmla="*/ 887801 h 887801"/>
              <a:gd name="connsiteX1" fmla="*/ 214846 w 214846"/>
              <a:gd name="connsiteY1" fmla="*/ 592833 h 887801"/>
              <a:gd name="connsiteX2" fmla="*/ 171021 w 214846"/>
              <a:gd name="connsiteY2" fmla="*/ 637483 h 887801"/>
              <a:gd name="connsiteX3" fmla="*/ 105285 w 214846"/>
              <a:gd name="connsiteY3" fmla="*/ 682133 h 887801"/>
              <a:gd name="connsiteX4" fmla="*/ 47618 w 214846"/>
              <a:gd name="connsiteY4" fmla="*/ 549486 h 887801"/>
              <a:gd name="connsiteX5" fmla="*/ 0 w 214846"/>
              <a:gd name="connsiteY5" fmla="*/ 117747 h 887801"/>
              <a:gd name="connsiteX6" fmla="*/ 0 w 214846"/>
              <a:gd name="connsiteY6" fmla="*/ 0 h 887801"/>
              <a:gd name="connsiteX0" fmla="*/ 214280 w 214846"/>
              <a:gd name="connsiteY0" fmla="*/ 887801 h 887801"/>
              <a:gd name="connsiteX1" fmla="*/ 214846 w 214846"/>
              <a:gd name="connsiteY1" fmla="*/ 592833 h 887801"/>
              <a:gd name="connsiteX2" fmla="*/ 171021 w 214846"/>
              <a:gd name="connsiteY2" fmla="*/ 637483 h 887801"/>
              <a:gd name="connsiteX3" fmla="*/ 105285 w 214846"/>
              <a:gd name="connsiteY3" fmla="*/ 682133 h 887801"/>
              <a:gd name="connsiteX4" fmla="*/ 6681 w 214846"/>
              <a:gd name="connsiteY4" fmla="*/ 771433 h 887801"/>
              <a:gd name="connsiteX5" fmla="*/ 0 w 214846"/>
              <a:gd name="connsiteY5" fmla="*/ 117747 h 887801"/>
              <a:gd name="connsiteX6" fmla="*/ 0 w 214846"/>
              <a:gd name="connsiteY6" fmla="*/ 0 h 887801"/>
              <a:gd name="connsiteX0" fmla="*/ 224472 w 225038"/>
              <a:gd name="connsiteY0" fmla="*/ 887801 h 887801"/>
              <a:gd name="connsiteX1" fmla="*/ 225038 w 225038"/>
              <a:gd name="connsiteY1" fmla="*/ 592833 h 887801"/>
              <a:gd name="connsiteX2" fmla="*/ 181213 w 225038"/>
              <a:gd name="connsiteY2" fmla="*/ 637483 h 887801"/>
              <a:gd name="connsiteX3" fmla="*/ 115477 w 225038"/>
              <a:gd name="connsiteY3" fmla="*/ 682133 h 887801"/>
              <a:gd name="connsiteX4" fmla="*/ 16873 w 225038"/>
              <a:gd name="connsiteY4" fmla="*/ 771433 h 887801"/>
              <a:gd name="connsiteX5" fmla="*/ 439 w 225038"/>
              <a:gd name="connsiteY5" fmla="*/ 280283 h 887801"/>
              <a:gd name="connsiteX6" fmla="*/ 10192 w 225038"/>
              <a:gd name="connsiteY6" fmla="*/ 117747 h 887801"/>
              <a:gd name="connsiteX7" fmla="*/ 10192 w 225038"/>
              <a:gd name="connsiteY7" fmla="*/ 0 h 887801"/>
              <a:gd name="connsiteX0" fmla="*/ 234989 w 235555"/>
              <a:gd name="connsiteY0" fmla="*/ 887801 h 887801"/>
              <a:gd name="connsiteX1" fmla="*/ 235555 w 235555"/>
              <a:gd name="connsiteY1" fmla="*/ 592833 h 887801"/>
              <a:gd name="connsiteX2" fmla="*/ 191730 w 235555"/>
              <a:gd name="connsiteY2" fmla="*/ 637483 h 887801"/>
              <a:gd name="connsiteX3" fmla="*/ 125994 w 235555"/>
              <a:gd name="connsiteY3" fmla="*/ 682133 h 887801"/>
              <a:gd name="connsiteX4" fmla="*/ 27390 w 235555"/>
              <a:gd name="connsiteY4" fmla="*/ 771433 h 887801"/>
              <a:gd name="connsiteX5" fmla="*/ 10956 w 235555"/>
              <a:gd name="connsiteY5" fmla="*/ 280283 h 887801"/>
              <a:gd name="connsiteX6" fmla="*/ 0 w 235555"/>
              <a:gd name="connsiteY6" fmla="*/ 101683 h 887801"/>
              <a:gd name="connsiteX7" fmla="*/ 20709 w 235555"/>
              <a:gd name="connsiteY7" fmla="*/ 0 h 887801"/>
              <a:gd name="connsiteX0" fmla="*/ 240467 w 241033"/>
              <a:gd name="connsiteY0" fmla="*/ 920068 h 920068"/>
              <a:gd name="connsiteX1" fmla="*/ 241033 w 241033"/>
              <a:gd name="connsiteY1" fmla="*/ 625100 h 920068"/>
              <a:gd name="connsiteX2" fmla="*/ 197208 w 241033"/>
              <a:gd name="connsiteY2" fmla="*/ 669750 h 920068"/>
              <a:gd name="connsiteX3" fmla="*/ 131472 w 241033"/>
              <a:gd name="connsiteY3" fmla="*/ 714400 h 920068"/>
              <a:gd name="connsiteX4" fmla="*/ 32868 w 241033"/>
              <a:gd name="connsiteY4" fmla="*/ 803700 h 920068"/>
              <a:gd name="connsiteX5" fmla="*/ 16434 w 241033"/>
              <a:gd name="connsiteY5" fmla="*/ 312550 h 920068"/>
              <a:gd name="connsiteX6" fmla="*/ 5478 w 241033"/>
              <a:gd name="connsiteY6" fmla="*/ 133950 h 920068"/>
              <a:gd name="connsiteX7" fmla="*/ 0 w 241033"/>
              <a:gd name="connsiteY7" fmla="*/ 0 h 920068"/>
              <a:gd name="connsiteX0" fmla="*/ 237165 w 237731"/>
              <a:gd name="connsiteY0" fmla="*/ 941974 h 941974"/>
              <a:gd name="connsiteX1" fmla="*/ 237731 w 237731"/>
              <a:gd name="connsiteY1" fmla="*/ 647006 h 941974"/>
              <a:gd name="connsiteX2" fmla="*/ 193906 w 237731"/>
              <a:gd name="connsiteY2" fmla="*/ 691656 h 941974"/>
              <a:gd name="connsiteX3" fmla="*/ 128170 w 237731"/>
              <a:gd name="connsiteY3" fmla="*/ 736306 h 941974"/>
              <a:gd name="connsiteX4" fmla="*/ 29566 w 237731"/>
              <a:gd name="connsiteY4" fmla="*/ 825606 h 941974"/>
              <a:gd name="connsiteX5" fmla="*/ 13132 w 237731"/>
              <a:gd name="connsiteY5" fmla="*/ 334456 h 941974"/>
              <a:gd name="connsiteX6" fmla="*/ 2176 w 237731"/>
              <a:gd name="connsiteY6" fmla="*/ 155856 h 941974"/>
              <a:gd name="connsiteX7" fmla="*/ 0 w 237731"/>
              <a:gd name="connsiteY7" fmla="*/ 0 h 941974"/>
              <a:gd name="connsiteX0" fmla="*/ 244132 w 244698"/>
              <a:gd name="connsiteY0" fmla="*/ 941974 h 941974"/>
              <a:gd name="connsiteX1" fmla="*/ 244698 w 244698"/>
              <a:gd name="connsiteY1" fmla="*/ 647006 h 941974"/>
              <a:gd name="connsiteX2" fmla="*/ 200873 w 244698"/>
              <a:gd name="connsiteY2" fmla="*/ 691656 h 941974"/>
              <a:gd name="connsiteX3" fmla="*/ 135137 w 244698"/>
              <a:gd name="connsiteY3" fmla="*/ 736306 h 941974"/>
              <a:gd name="connsiteX4" fmla="*/ 36533 w 244698"/>
              <a:gd name="connsiteY4" fmla="*/ 825606 h 941974"/>
              <a:gd name="connsiteX5" fmla="*/ 20099 w 244698"/>
              <a:gd name="connsiteY5" fmla="*/ 334456 h 941974"/>
              <a:gd name="connsiteX6" fmla="*/ 9143 w 244698"/>
              <a:gd name="connsiteY6" fmla="*/ 155856 h 941974"/>
              <a:gd name="connsiteX7" fmla="*/ 363 w 244698"/>
              <a:gd name="connsiteY7" fmla="*/ 87625 h 941974"/>
              <a:gd name="connsiteX8" fmla="*/ 6967 w 244698"/>
              <a:gd name="connsiteY8" fmla="*/ 0 h 941974"/>
              <a:gd name="connsiteX0" fmla="*/ 244132 w 244698"/>
              <a:gd name="connsiteY0" fmla="*/ 941974 h 941974"/>
              <a:gd name="connsiteX1" fmla="*/ 244698 w 244698"/>
              <a:gd name="connsiteY1" fmla="*/ 647006 h 941974"/>
              <a:gd name="connsiteX2" fmla="*/ 200873 w 244698"/>
              <a:gd name="connsiteY2" fmla="*/ 691656 h 941974"/>
              <a:gd name="connsiteX3" fmla="*/ 135137 w 244698"/>
              <a:gd name="connsiteY3" fmla="*/ 736306 h 941974"/>
              <a:gd name="connsiteX4" fmla="*/ 36533 w 244698"/>
              <a:gd name="connsiteY4" fmla="*/ 825606 h 941974"/>
              <a:gd name="connsiteX5" fmla="*/ 30080 w 244698"/>
              <a:gd name="connsiteY5" fmla="*/ 328595 h 941974"/>
              <a:gd name="connsiteX6" fmla="*/ 9143 w 244698"/>
              <a:gd name="connsiteY6" fmla="*/ 155856 h 941974"/>
              <a:gd name="connsiteX7" fmla="*/ 363 w 244698"/>
              <a:gd name="connsiteY7" fmla="*/ 87625 h 941974"/>
              <a:gd name="connsiteX8" fmla="*/ 6967 w 244698"/>
              <a:gd name="connsiteY8"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31835 w 241396"/>
              <a:gd name="connsiteY3" fmla="*/ 736306 h 941974"/>
              <a:gd name="connsiteX4" fmla="*/ 33231 w 241396"/>
              <a:gd name="connsiteY4" fmla="*/ 825606 h 941974"/>
              <a:gd name="connsiteX5" fmla="*/ 26778 w 241396"/>
              <a:gd name="connsiteY5" fmla="*/ 328595 h 941974"/>
              <a:gd name="connsiteX6" fmla="*/ 5841 w 241396"/>
              <a:gd name="connsiteY6" fmla="*/ 155856 h 941974"/>
              <a:gd name="connsiteX7" fmla="*/ 363 w 241396"/>
              <a:gd name="connsiteY7" fmla="*/ 87625 h 941974"/>
              <a:gd name="connsiteX8" fmla="*/ 3665 w 241396"/>
              <a:gd name="connsiteY8"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31835 w 241396"/>
              <a:gd name="connsiteY3" fmla="*/ 736306 h 941974"/>
              <a:gd name="connsiteX4" fmla="*/ 53192 w 241396"/>
              <a:gd name="connsiteY4" fmla="*/ 394315 h 941974"/>
              <a:gd name="connsiteX5" fmla="*/ 26778 w 241396"/>
              <a:gd name="connsiteY5" fmla="*/ 328595 h 941974"/>
              <a:gd name="connsiteX6" fmla="*/ 5841 w 241396"/>
              <a:gd name="connsiteY6" fmla="*/ 155856 h 941974"/>
              <a:gd name="connsiteX7" fmla="*/ 363 w 241396"/>
              <a:gd name="connsiteY7" fmla="*/ 87625 h 941974"/>
              <a:gd name="connsiteX8" fmla="*/ 3665 w 241396"/>
              <a:gd name="connsiteY8"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31835 w 241396"/>
              <a:gd name="connsiteY3" fmla="*/ 736306 h 941974"/>
              <a:gd name="connsiteX4" fmla="*/ 53192 w 241396"/>
              <a:gd name="connsiteY4" fmla="*/ 394315 h 941974"/>
              <a:gd name="connsiteX5" fmla="*/ 33381 w 241396"/>
              <a:gd name="connsiteY5" fmla="*/ 328595 h 941974"/>
              <a:gd name="connsiteX6" fmla="*/ 26778 w 241396"/>
              <a:gd name="connsiteY6" fmla="*/ 328595 h 941974"/>
              <a:gd name="connsiteX7" fmla="*/ 5841 w 241396"/>
              <a:gd name="connsiteY7" fmla="*/ 155856 h 941974"/>
              <a:gd name="connsiteX8" fmla="*/ 363 w 241396"/>
              <a:gd name="connsiteY8" fmla="*/ 87625 h 941974"/>
              <a:gd name="connsiteX9" fmla="*/ 3665 w 241396"/>
              <a:gd name="connsiteY9"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31835 w 241396"/>
              <a:gd name="connsiteY3" fmla="*/ 736306 h 941974"/>
              <a:gd name="connsiteX4" fmla="*/ 53192 w 241396"/>
              <a:gd name="connsiteY4" fmla="*/ 394315 h 941974"/>
              <a:gd name="connsiteX5" fmla="*/ 33381 w 241396"/>
              <a:gd name="connsiteY5" fmla="*/ 328595 h 941974"/>
              <a:gd name="connsiteX6" fmla="*/ 26778 w 241396"/>
              <a:gd name="connsiteY6" fmla="*/ 306689 h 941974"/>
              <a:gd name="connsiteX7" fmla="*/ 5841 w 241396"/>
              <a:gd name="connsiteY7" fmla="*/ 155856 h 941974"/>
              <a:gd name="connsiteX8" fmla="*/ 363 w 241396"/>
              <a:gd name="connsiteY8" fmla="*/ 87625 h 941974"/>
              <a:gd name="connsiteX9" fmla="*/ 3665 w 241396"/>
              <a:gd name="connsiteY9"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06021 w 241396"/>
              <a:gd name="connsiteY3" fmla="*/ 350502 h 941974"/>
              <a:gd name="connsiteX4" fmla="*/ 53192 w 241396"/>
              <a:gd name="connsiteY4" fmla="*/ 394315 h 941974"/>
              <a:gd name="connsiteX5" fmla="*/ 33381 w 241396"/>
              <a:gd name="connsiteY5" fmla="*/ 328595 h 941974"/>
              <a:gd name="connsiteX6" fmla="*/ 26778 w 241396"/>
              <a:gd name="connsiteY6" fmla="*/ 306689 h 941974"/>
              <a:gd name="connsiteX7" fmla="*/ 5841 w 241396"/>
              <a:gd name="connsiteY7" fmla="*/ 155856 h 941974"/>
              <a:gd name="connsiteX8" fmla="*/ 363 w 241396"/>
              <a:gd name="connsiteY8" fmla="*/ 87625 h 941974"/>
              <a:gd name="connsiteX9" fmla="*/ 3665 w 241396"/>
              <a:gd name="connsiteY9"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39040 w 241396"/>
              <a:gd name="connsiteY3" fmla="*/ 284783 h 941974"/>
              <a:gd name="connsiteX4" fmla="*/ 106021 w 241396"/>
              <a:gd name="connsiteY4" fmla="*/ 350502 h 941974"/>
              <a:gd name="connsiteX5" fmla="*/ 53192 w 241396"/>
              <a:gd name="connsiteY5" fmla="*/ 394315 h 941974"/>
              <a:gd name="connsiteX6" fmla="*/ 33381 w 241396"/>
              <a:gd name="connsiteY6" fmla="*/ 328595 h 941974"/>
              <a:gd name="connsiteX7" fmla="*/ 26778 w 241396"/>
              <a:gd name="connsiteY7" fmla="*/ 306689 h 941974"/>
              <a:gd name="connsiteX8" fmla="*/ 5841 w 241396"/>
              <a:gd name="connsiteY8" fmla="*/ 155856 h 941974"/>
              <a:gd name="connsiteX9" fmla="*/ 363 w 241396"/>
              <a:gd name="connsiteY9" fmla="*/ 87625 h 941974"/>
              <a:gd name="connsiteX10" fmla="*/ 3665 w 241396"/>
              <a:gd name="connsiteY10"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55549 w 241396"/>
              <a:gd name="connsiteY3" fmla="*/ 240970 h 941974"/>
              <a:gd name="connsiteX4" fmla="*/ 139040 w 241396"/>
              <a:gd name="connsiteY4" fmla="*/ 284783 h 941974"/>
              <a:gd name="connsiteX5" fmla="*/ 106021 w 241396"/>
              <a:gd name="connsiteY5" fmla="*/ 350502 h 941974"/>
              <a:gd name="connsiteX6" fmla="*/ 53192 w 241396"/>
              <a:gd name="connsiteY6" fmla="*/ 394315 h 941974"/>
              <a:gd name="connsiteX7" fmla="*/ 33381 w 241396"/>
              <a:gd name="connsiteY7" fmla="*/ 328595 h 941974"/>
              <a:gd name="connsiteX8" fmla="*/ 26778 w 241396"/>
              <a:gd name="connsiteY8" fmla="*/ 306689 h 941974"/>
              <a:gd name="connsiteX9" fmla="*/ 5841 w 241396"/>
              <a:gd name="connsiteY9" fmla="*/ 155856 h 941974"/>
              <a:gd name="connsiteX10" fmla="*/ 363 w 241396"/>
              <a:gd name="connsiteY10" fmla="*/ 87625 h 941974"/>
              <a:gd name="connsiteX11" fmla="*/ 3665 w 241396"/>
              <a:gd name="connsiteY11"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85265 w 241396"/>
              <a:gd name="connsiteY3" fmla="*/ 328595 h 941974"/>
              <a:gd name="connsiteX4" fmla="*/ 155549 w 241396"/>
              <a:gd name="connsiteY4" fmla="*/ 240970 h 941974"/>
              <a:gd name="connsiteX5" fmla="*/ 139040 w 241396"/>
              <a:gd name="connsiteY5" fmla="*/ 284783 h 941974"/>
              <a:gd name="connsiteX6" fmla="*/ 106021 w 241396"/>
              <a:gd name="connsiteY6" fmla="*/ 350502 h 941974"/>
              <a:gd name="connsiteX7" fmla="*/ 53192 w 241396"/>
              <a:gd name="connsiteY7" fmla="*/ 394315 h 941974"/>
              <a:gd name="connsiteX8" fmla="*/ 33381 w 241396"/>
              <a:gd name="connsiteY8" fmla="*/ 328595 h 941974"/>
              <a:gd name="connsiteX9" fmla="*/ 26778 w 241396"/>
              <a:gd name="connsiteY9" fmla="*/ 306689 h 941974"/>
              <a:gd name="connsiteX10" fmla="*/ 5841 w 241396"/>
              <a:gd name="connsiteY10" fmla="*/ 155856 h 941974"/>
              <a:gd name="connsiteX11" fmla="*/ 363 w 241396"/>
              <a:gd name="connsiteY11" fmla="*/ 87625 h 941974"/>
              <a:gd name="connsiteX12" fmla="*/ 3665 w 241396"/>
              <a:gd name="connsiteY12" fmla="*/ 0 h 941974"/>
              <a:gd name="connsiteX0" fmla="*/ 240830 w 241396"/>
              <a:gd name="connsiteY0" fmla="*/ 941974 h 941974"/>
              <a:gd name="connsiteX1" fmla="*/ 241396 w 241396"/>
              <a:gd name="connsiteY1" fmla="*/ 647006 h 941974"/>
              <a:gd name="connsiteX2" fmla="*/ 211680 w 241396"/>
              <a:gd name="connsiteY2" fmla="*/ 569566 h 941974"/>
              <a:gd name="connsiteX3" fmla="*/ 185265 w 241396"/>
              <a:gd name="connsiteY3" fmla="*/ 328595 h 941974"/>
              <a:gd name="connsiteX4" fmla="*/ 155549 w 241396"/>
              <a:gd name="connsiteY4" fmla="*/ 240970 h 941974"/>
              <a:gd name="connsiteX5" fmla="*/ 139040 w 241396"/>
              <a:gd name="connsiteY5" fmla="*/ 284783 h 941974"/>
              <a:gd name="connsiteX6" fmla="*/ 106021 w 241396"/>
              <a:gd name="connsiteY6" fmla="*/ 350502 h 941974"/>
              <a:gd name="connsiteX7" fmla="*/ 53192 w 241396"/>
              <a:gd name="connsiteY7" fmla="*/ 394315 h 941974"/>
              <a:gd name="connsiteX8" fmla="*/ 33381 w 241396"/>
              <a:gd name="connsiteY8" fmla="*/ 328595 h 941974"/>
              <a:gd name="connsiteX9" fmla="*/ 26778 w 241396"/>
              <a:gd name="connsiteY9" fmla="*/ 306689 h 941974"/>
              <a:gd name="connsiteX10" fmla="*/ 5841 w 241396"/>
              <a:gd name="connsiteY10" fmla="*/ 155856 h 941974"/>
              <a:gd name="connsiteX11" fmla="*/ 363 w 241396"/>
              <a:gd name="connsiteY11" fmla="*/ 87625 h 941974"/>
              <a:gd name="connsiteX12" fmla="*/ 3665 w 241396"/>
              <a:gd name="connsiteY12" fmla="*/ 0 h 941974"/>
              <a:gd name="connsiteX0" fmla="*/ 240830 w 241019"/>
              <a:gd name="connsiteY0" fmla="*/ 941974 h 941974"/>
              <a:gd name="connsiteX1" fmla="*/ 224887 w 241019"/>
              <a:gd name="connsiteY1" fmla="*/ 679097 h 941974"/>
              <a:gd name="connsiteX2" fmla="*/ 211680 w 241019"/>
              <a:gd name="connsiteY2" fmla="*/ 569566 h 941974"/>
              <a:gd name="connsiteX3" fmla="*/ 185265 w 241019"/>
              <a:gd name="connsiteY3" fmla="*/ 328595 h 941974"/>
              <a:gd name="connsiteX4" fmla="*/ 155549 w 241019"/>
              <a:gd name="connsiteY4" fmla="*/ 240970 h 941974"/>
              <a:gd name="connsiteX5" fmla="*/ 139040 w 241019"/>
              <a:gd name="connsiteY5" fmla="*/ 284783 h 941974"/>
              <a:gd name="connsiteX6" fmla="*/ 106021 w 241019"/>
              <a:gd name="connsiteY6" fmla="*/ 350502 h 941974"/>
              <a:gd name="connsiteX7" fmla="*/ 53192 w 241019"/>
              <a:gd name="connsiteY7" fmla="*/ 394315 h 941974"/>
              <a:gd name="connsiteX8" fmla="*/ 33381 w 241019"/>
              <a:gd name="connsiteY8" fmla="*/ 328595 h 941974"/>
              <a:gd name="connsiteX9" fmla="*/ 26778 w 241019"/>
              <a:gd name="connsiteY9" fmla="*/ 306689 h 941974"/>
              <a:gd name="connsiteX10" fmla="*/ 5841 w 241019"/>
              <a:gd name="connsiteY10" fmla="*/ 155856 h 941974"/>
              <a:gd name="connsiteX11" fmla="*/ 363 w 241019"/>
              <a:gd name="connsiteY11" fmla="*/ 87625 h 941974"/>
              <a:gd name="connsiteX12" fmla="*/ 3665 w 241019"/>
              <a:gd name="connsiteY12" fmla="*/ 0 h 941974"/>
              <a:gd name="connsiteX0" fmla="*/ 240830 w 241019"/>
              <a:gd name="connsiteY0" fmla="*/ 941974 h 941974"/>
              <a:gd name="connsiteX1" fmla="*/ 224887 w 241019"/>
              <a:gd name="connsiteY1" fmla="*/ 679097 h 941974"/>
              <a:gd name="connsiteX2" fmla="*/ 211680 w 241019"/>
              <a:gd name="connsiteY2" fmla="*/ 569566 h 941974"/>
              <a:gd name="connsiteX3" fmla="*/ 185265 w 241019"/>
              <a:gd name="connsiteY3" fmla="*/ 328595 h 941974"/>
              <a:gd name="connsiteX4" fmla="*/ 155549 w 241019"/>
              <a:gd name="connsiteY4" fmla="*/ 240970 h 941974"/>
              <a:gd name="connsiteX5" fmla="*/ 139040 w 241019"/>
              <a:gd name="connsiteY5" fmla="*/ 284783 h 941974"/>
              <a:gd name="connsiteX6" fmla="*/ 106021 w 241019"/>
              <a:gd name="connsiteY6" fmla="*/ 350502 h 941974"/>
              <a:gd name="connsiteX7" fmla="*/ 82909 w 241019"/>
              <a:gd name="connsiteY7" fmla="*/ 394315 h 941974"/>
              <a:gd name="connsiteX8" fmla="*/ 53192 w 241019"/>
              <a:gd name="connsiteY8" fmla="*/ 394315 h 941974"/>
              <a:gd name="connsiteX9" fmla="*/ 33381 w 241019"/>
              <a:gd name="connsiteY9" fmla="*/ 328595 h 941974"/>
              <a:gd name="connsiteX10" fmla="*/ 26778 w 241019"/>
              <a:gd name="connsiteY10" fmla="*/ 306689 h 941974"/>
              <a:gd name="connsiteX11" fmla="*/ 5841 w 241019"/>
              <a:gd name="connsiteY11" fmla="*/ 155856 h 941974"/>
              <a:gd name="connsiteX12" fmla="*/ 363 w 241019"/>
              <a:gd name="connsiteY12" fmla="*/ 87625 h 941974"/>
              <a:gd name="connsiteX13" fmla="*/ 3665 w 241019"/>
              <a:gd name="connsiteY13" fmla="*/ 0 h 941974"/>
              <a:gd name="connsiteX0" fmla="*/ 240830 w 241019"/>
              <a:gd name="connsiteY0" fmla="*/ 941974 h 941974"/>
              <a:gd name="connsiteX1" fmla="*/ 224887 w 241019"/>
              <a:gd name="connsiteY1" fmla="*/ 679097 h 941974"/>
              <a:gd name="connsiteX2" fmla="*/ 211680 w 241019"/>
              <a:gd name="connsiteY2" fmla="*/ 569566 h 941974"/>
              <a:gd name="connsiteX3" fmla="*/ 185265 w 241019"/>
              <a:gd name="connsiteY3" fmla="*/ 328595 h 941974"/>
              <a:gd name="connsiteX4" fmla="*/ 155549 w 241019"/>
              <a:gd name="connsiteY4" fmla="*/ 240970 h 941974"/>
              <a:gd name="connsiteX5" fmla="*/ 139040 w 241019"/>
              <a:gd name="connsiteY5" fmla="*/ 284783 h 941974"/>
              <a:gd name="connsiteX6" fmla="*/ 106021 w 241019"/>
              <a:gd name="connsiteY6" fmla="*/ 372408 h 941974"/>
              <a:gd name="connsiteX7" fmla="*/ 82909 w 241019"/>
              <a:gd name="connsiteY7" fmla="*/ 394315 h 941974"/>
              <a:gd name="connsiteX8" fmla="*/ 53192 w 241019"/>
              <a:gd name="connsiteY8" fmla="*/ 394315 h 941974"/>
              <a:gd name="connsiteX9" fmla="*/ 33381 w 241019"/>
              <a:gd name="connsiteY9" fmla="*/ 328595 h 941974"/>
              <a:gd name="connsiteX10" fmla="*/ 26778 w 241019"/>
              <a:gd name="connsiteY10" fmla="*/ 306689 h 941974"/>
              <a:gd name="connsiteX11" fmla="*/ 5841 w 241019"/>
              <a:gd name="connsiteY11" fmla="*/ 155856 h 941974"/>
              <a:gd name="connsiteX12" fmla="*/ 363 w 241019"/>
              <a:gd name="connsiteY12" fmla="*/ 87625 h 941974"/>
              <a:gd name="connsiteX13" fmla="*/ 3665 w 241019"/>
              <a:gd name="connsiteY13" fmla="*/ 0 h 941974"/>
              <a:gd name="connsiteX0" fmla="*/ 240830 w 241019"/>
              <a:gd name="connsiteY0" fmla="*/ 941974 h 941974"/>
              <a:gd name="connsiteX1" fmla="*/ 224887 w 241019"/>
              <a:gd name="connsiteY1" fmla="*/ 679097 h 941974"/>
              <a:gd name="connsiteX2" fmla="*/ 211680 w 241019"/>
              <a:gd name="connsiteY2" fmla="*/ 569566 h 941974"/>
              <a:gd name="connsiteX3" fmla="*/ 185265 w 241019"/>
              <a:gd name="connsiteY3" fmla="*/ 328595 h 941974"/>
              <a:gd name="connsiteX4" fmla="*/ 175360 w 241019"/>
              <a:gd name="connsiteY4" fmla="*/ 306689 h 941974"/>
              <a:gd name="connsiteX5" fmla="*/ 155549 w 241019"/>
              <a:gd name="connsiteY5" fmla="*/ 240970 h 941974"/>
              <a:gd name="connsiteX6" fmla="*/ 139040 w 241019"/>
              <a:gd name="connsiteY6" fmla="*/ 284783 h 941974"/>
              <a:gd name="connsiteX7" fmla="*/ 106021 w 241019"/>
              <a:gd name="connsiteY7" fmla="*/ 372408 h 941974"/>
              <a:gd name="connsiteX8" fmla="*/ 82909 w 241019"/>
              <a:gd name="connsiteY8" fmla="*/ 394315 h 941974"/>
              <a:gd name="connsiteX9" fmla="*/ 53192 w 241019"/>
              <a:gd name="connsiteY9" fmla="*/ 394315 h 941974"/>
              <a:gd name="connsiteX10" fmla="*/ 33381 w 241019"/>
              <a:gd name="connsiteY10" fmla="*/ 328595 h 941974"/>
              <a:gd name="connsiteX11" fmla="*/ 26778 w 241019"/>
              <a:gd name="connsiteY11" fmla="*/ 306689 h 941974"/>
              <a:gd name="connsiteX12" fmla="*/ 5841 w 241019"/>
              <a:gd name="connsiteY12" fmla="*/ 155856 h 941974"/>
              <a:gd name="connsiteX13" fmla="*/ 363 w 241019"/>
              <a:gd name="connsiteY13" fmla="*/ 87625 h 941974"/>
              <a:gd name="connsiteX14" fmla="*/ 3665 w 241019"/>
              <a:gd name="connsiteY14" fmla="*/ 0 h 941974"/>
              <a:gd name="connsiteX0" fmla="*/ 240830 w 241019"/>
              <a:gd name="connsiteY0" fmla="*/ 941974 h 941974"/>
              <a:gd name="connsiteX1" fmla="*/ 218283 w 241019"/>
              <a:gd name="connsiteY1" fmla="*/ 679097 h 941974"/>
              <a:gd name="connsiteX2" fmla="*/ 211680 w 241019"/>
              <a:gd name="connsiteY2" fmla="*/ 569566 h 941974"/>
              <a:gd name="connsiteX3" fmla="*/ 185265 w 241019"/>
              <a:gd name="connsiteY3" fmla="*/ 328595 h 941974"/>
              <a:gd name="connsiteX4" fmla="*/ 175360 w 241019"/>
              <a:gd name="connsiteY4" fmla="*/ 306689 h 941974"/>
              <a:gd name="connsiteX5" fmla="*/ 155549 w 241019"/>
              <a:gd name="connsiteY5" fmla="*/ 240970 h 941974"/>
              <a:gd name="connsiteX6" fmla="*/ 139040 w 241019"/>
              <a:gd name="connsiteY6" fmla="*/ 284783 h 941974"/>
              <a:gd name="connsiteX7" fmla="*/ 106021 w 241019"/>
              <a:gd name="connsiteY7" fmla="*/ 372408 h 941974"/>
              <a:gd name="connsiteX8" fmla="*/ 82909 w 241019"/>
              <a:gd name="connsiteY8" fmla="*/ 394315 h 941974"/>
              <a:gd name="connsiteX9" fmla="*/ 53192 w 241019"/>
              <a:gd name="connsiteY9" fmla="*/ 394315 h 941974"/>
              <a:gd name="connsiteX10" fmla="*/ 33381 w 241019"/>
              <a:gd name="connsiteY10" fmla="*/ 328595 h 941974"/>
              <a:gd name="connsiteX11" fmla="*/ 26778 w 241019"/>
              <a:gd name="connsiteY11" fmla="*/ 306689 h 941974"/>
              <a:gd name="connsiteX12" fmla="*/ 5841 w 241019"/>
              <a:gd name="connsiteY12" fmla="*/ 155856 h 941974"/>
              <a:gd name="connsiteX13" fmla="*/ 363 w 241019"/>
              <a:gd name="connsiteY13" fmla="*/ 87625 h 941974"/>
              <a:gd name="connsiteX14" fmla="*/ 3665 w 241019"/>
              <a:gd name="connsiteY14" fmla="*/ 0 h 941974"/>
              <a:gd name="connsiteX0" fmla="*/ 240830 w 240830"/>
              <a:gd name="connsiteY0" fmla="*/ 941974 h 941974"/>
              <a:gd name="connsiteX1" fmla="*/ 228189 w 240830"/>
              <a:gd name="connsiteY1" fmla="*/ 766723 h 941974"/>
              <a:gd name="connsiteX2" fmla="*/ 218283 w 240830"/>
              <a:gd name="connsiteY2" fmla="*/ 679097 h 941974"/>
              <a:gd name="connsiteX3" fmla="*/ 211680 w 240830"/>
              <a:gd name="connsiteY3" fmla="*/ 569566 h 941974"/>
              <a:gd name="connsiteX4" fmla="*/ 185265 w 240830"/>
              <a:gd name="connsiteY4" fmla="*/ 328595 h 941974"/>
              <a:gd name="connsiteX5" fmla="*/ 175360 w 240830"/>
              <a:gd name="connsiteY5" fmla="*/ 306689 h 941974"/>
              <a:gd name="connsiteX6" fmla="*/ 155549 w 240830"/>
              <a:gd name="connsiteY6" fmla="*/ 240970 h 941974"/>
              <a:gd name="connsiteX7" fmla="*/ 139040 w 240830"/>
              <a:gd name="connsiteY7" fmla="*/ 284783 h 941974"/>
              <a:gd name="connsiteX8" fmla="*/ 106021 w 240830"/>
              <a:gd name="connsiteY8" fmla="*/ 372408 h 941974"/>
              <a:gd name="connsiteX9" fmla="*/ 82909 w 240830"/>
              <a:gd name="connsiteY9" fmla="*/ 394315 h 941974"/>
              <a:gd name="connsiteX10" fmla="*/ 53192 w 240830"/>
              <a:gd name="connsiteY10" fmla="*/ 394315 h 941974"/>
              <a:gd name="connsiteX11" fmla="*/ 33381 w 240830"/>
              <a:gd name="connsiteY11" fmla="*/ 328595 h 941974"/>
              <a:gd name="connsiteX12" fmla="*/ 26778 w 240830"/>
              <a:gd name="connsiteY12" fmla="*/ 306689 h 941974"/>
              <a:gd name="connsiteX13" fmla="*/ 5841 w 240830"/>
              <a:gd name="connsiteY13" fmla="*/ 155856 h 941974"/>
              <a:gd name="connsiteX14" fmla="*/ 363 w 240830"/>
              <a:gd name="connsiteY14" fmla="*/ 87625 h 941974"/>
              <a:gd name="connsiteX15" fmla="*/ 3665 w 240830"/>
              <a:gd name="connsiteY15" fmla="*/ 0 h 941974"/>
              <a:gd name="connsiteX0" fmla="*/ 241396 w 241396"/>
              <a:gd name="connsiteY0" fmla="*/ 766723 h 781327"/>
              <a:gd name="connsiteX1" fmla="*/ 228189 w 241396"/>
              <a:gd name="connsiteY1" fmla="*/ 766723 h 781327"/>
              <a:gd name="connsiteX2" fmla="*/ 218283 w 241396"/>
              <a:gd name="connsiteY2" fmla="*/ 679097 h 781327"/>
              <a:gd name="connsiteX3" fmla="*/ 211680 w 241396"/>
              <a:gd name="connsiteY3" fmla="*/ 569566 h 781327"/>
              <a:gd name="connsiteX4" fmla="*/ 185265 w 241396"/>
              <a:gd name="connsiteY4" fmla="*/ 328595 h 781327"/>
              <a:gd name="connsiteX5" fmla="*/ 175360 w 241396"/>
              <a:gd name="connsiteY5" fmla="*/ 306689 h 781327"/>
              <a:gd name="connsiteX6" fmla="*/ 155549 w 241396"/>
              <a:gd name="connsiteY6" fmla="*/ 240970 h 781327"/>
              <a:gd name="connsiteX7" fmla="*/ 139040 w 241396"/>
              <a:gd name="connsiteY7" fmla="*/ 284783 h 781327"/>
              <a:gd name="connsiteX8" fmla="*/ 106021 w 241396"/>
              <a:gd name="connsiteY8" fmla="*/ 372408 h 781327"/>
              <a:gd name="connsiteX9" fmla="*/ 82909 w 241396"/>
              <a:gd name="connsiteY9" fmla="*/ 394315 h 781327"/>
              <a:gd name="connsiteX10" fmla="*/ 53192 w 241396"/>
              <a:gd name="connsiteY10" fmla="*/ 394315 h 781327"/>
              <a:gd name="connsiteX11" fmla="*/ 33381 w 241396"/>
              <a:gd name="connsiteY11" fmla="*/ 328595 h 781327"/>
              <a:gd name="connsiteX12" fmla="*/ 26778 w 241396"/>
              <a:gd name="connsiteY12" fmla="*/ 306689 h 781327"/>
              <a:gd name="connsiteX13" fmla="*/ 5841 w 241396"/>
              <a:gd name="connsiteY13" fmla="*/ 155856 h 781327"/>
              <a:gd name="connsiteX14" fmla="*/ 363 w 241396"/>
              <a:gd name="connsiteY14" fmla="*/ 87625 h 781327"/>
              <a:gd name="connsiteX15" fmla="*/ 3665 w 241396"/>
              <a:gd name="connsiteY15" fmla="*/ 0 h 78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396" h="781327">
                <a:moveTo>
                  <a:pt x="241396" y="766723"/>
                </a:moveTo>
                <a:cubicBezTo>
                  <a:pt x="238676" y="737852"/>
                  <a:pt x="232041" y="781327"/>
                  <a:pt x="228189" y="766723"/>
                </a:cubicBezTo>
                <a:cubicBezTo>
                  <a:pt x="224337" y="752119"/>
                  <a:pt x="220421" y="712293"/>
                  <a:pt x="218283" y="679097"/>
                </a:cubicBezTo>
                <a:lnTo>
                  <a:pt x="211680" y="569566"/>
                </a:lnTo>
                <a:lnTo>
                  <a:pt x="185265" y="328595"/>
                </a:lnTo>
                <a:lnTo>
                  <a:pt x="175360" y="306689"/>
                </a:lnTo>
                <a:lnTo>
                  <a:pt x="155549" y="240970"/>
                </a:lnTo>
                <a:lnTo>
                  <a:pt x="139040" y="284783"/>
                </a:lnTo>
                <a:lnTo>
                  <a:pt x="106021" y="372408"/>
                </a:lnTo>
                <a:lnTo>
                  <a:pt x="82909" y="394315"/>
                </a:lnTo>
                <a:lnTo>
                  <a:pt x="53192" y="394315"/>
                </a:lnTo>
                <a:cubicBezTo>
                  <a:pt x="36336" y="334627"/>
                  <a:pt x="37783" y="343199"/>
                  <a:pt x="33381" y="328595"/>
                </a:cubicBezTo>
                <a:cubicBezTo>
                  <a:pt x="28979" y="313991"/>
                  <a:pt x="30921" y="343742"/>
                  <a:pt x="26778" y="306689"/>
                </a:cubicBezTo>
                <a:cubicBezTo>
                  <a:pt x="26339" y="239283"/>
                  <a:pt x="6280" y="223262"/>
                  <a:pt x="5841" y="155856"/>
                </a:cubicBezTo>
                <a:cubicBezTo>
                  <a:pt x="3997" y="116258"/>
                  <a:pt x="726" y="113601"/>
                  <a:pt x="363" y="87625"/>
                </a:cubicBezTo>
                <a:cubicBezTo>
                  <a:pt x="0" y="61649"/>
                  <a:pt x="4010" y="16145"/>
                  <a:pt x="3665" y="0"/>
                </a:cubicBezTo>
              </a:path>
            </a:pathLst>
          </a:custGeom>
          <a:ln w="38100">
            <a:solidFill>
              <a:srgbClr val="00FFFF"/>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73" name="テキスト ボックス 59"/>
          <p:cNvSpPr txBox="1">
            <a:spLocks noChangeArrowheads="1"/>
          </p:cNvSpPr>
          <p:nvPr/>
        </p:nvSpPr>
        <p:spPr bwMode="auto">
          <a:xfrm>
            <a:off x="3491880" y="3573016"/>
            <a:ext cx="1441420" cy="307777"/>
          </a:xfrm>
          <a:prstGeom prst="rect">
            <a:avLst/>
          </a:prstGeom>
          <a:noFill/>
          <a:ln w="9525">
            <a:noFill/>
            <a:miter lim="800000"/>
            <a:headEnd/>
            <a:tailEnd/>
          </a:ln>
        </p:spPr>
        <p:txBody>
          <a:bodyPr wrap="none">
            <a:spAutoFit/>
          </a:bodyPr>
          <a:lstStyle/>
          <a:p>
            <a:pPr lvl="0"/>
            <a:r>
              <a:rPr lang="en-US" altLang="ja-JP" sz="1400">
                <a:solidFill>
                  <a:srgbClr val="F79646">
                    <a:lumMod val="40000"/>
                    <a:lumOff val="60000"/>
                  </a:srgbClr>
                </a:solidFill>
                <a:latin typeface="HG創英角ﾎﾟｯﾌﾟ体" pitchFamily="49" charset="-128"/>
                <a:ea typeface="HG創英角ﾎﾟｯﾌﾟ体" pitchFamily="49" charset="-128"/>
              </a:rPr>
              <a:t>Sunaoshi river</a:t>
            </a:r>
            <a:endParaRPr lang="ja-JP" altLang="en-US" sz="1400" dirty="0">
              <a:solidFill>
                <a:srgbClr val="F79646">
                  <a:lumMod val="40000"/>
                  <a:lumOff val="60000"/>
                </a:srgbClr>
              </a:solidFill>
              <a:latin typeface="HG創英角ﾎﾟｯﾌﾟ体" pitchFamily="49" charset="-128"/>
              <a:ea typeface="HG創英角ﾎﾟｯﾌﾟ体" pitchFamily="49" charset="-128"/>
            </a:endParaRPr>
          </a:p>
        </p:txBody>
      </p:sp>
      <p:sp>
        <p:nvSpPr>
          <p:cNvPr id="72" name="フリーフォーム 71"/>
          <p:cNvSpPr/>
          <p:nvPr/>
        </p:nvSpPr>
        <p:spPr>
          <a:xfrm>
            <a:off x="3924300" y="4292600"/>
            <a:ext cx="219075" cy="927100"/>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028836 w 6180964"/>
              <a:gd name="connsiteY12" fmla="*/ 1944216 h 5718946"/>
              <a:gd name="connsiteX13" fmla="*/ 5028836 w 6180964"/>
              <a:gd name="connsiteY13" fmla="*/ 1656184 h 5718946"/>
              <a:gd name="connsiteX14" fmla="*/ 5244860 w 6180964"/>
              <a:gd name="connsiteY14" fmla="*/ 1224136 h 5718946"/>
              <a:gd name="connsiteX15" fmla="*/ 5748916 w 6180964"/>
              <a:gd name="connsiteY15" fmla="*/ 648072 h 5718946"/>
              <a:gd name="connsiteX16" fmla="*/ 6180964 w 6180964"/>
              <a:gd name="connsiteY16" fmla="*/ 288032 h 5718946"/>
              <a:gd name="connsiteX17" fmla="*/ 6180964 w 6180964"/>
              <a:gd name="connsiteY17"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028836 w 6180964"/>
              <a:gd name="connsiteY13" fmla="*/ 1944216 h 5718946"/>
              <a:gd name="connsiteX14" fmla="*/ 5028836 w 6180964"/>
              <a:gd name="connsiteY14" fmla="*/ 1656184 h 5718946"/>
              <a:gd name="connsiteX15" fmla="*/ 5244860 w 6180964"/>
              <a:gd name="connsiteY15" fmla="*/ 1224136 h 5718946"/>
              <a:gd name="connsiteX16" fmla="*/ 5748916 w 6180964"/>
              <a:gd name="connsiteY16" fmla="*/ 648072 h 5718946"/>
              <a:gd name="connsiteX17" fmla="*/ 6180964 w 6180964"/>
              <a:gd name="connsiteY17" fmla="*/ 288032 h 5718946"/>
              <a:gd name="connsiteX18" fmla="*/ 6180964 w 6180964"/>
              <a:gd name="connsiteY18"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028836 w 6180964"/>
              <a:gd name="connsiteY14" fmla="*/ 1944216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5365168 w 6180964"/>
              <a:gd name="connsiteY18" fmla="*/ 719106 h 5718946"/>
              <a:gd name="connsiteX19" fmla="*/ 6180964 w 6180964"/>
              <a:gd name="connsiteY19" fmla="*/ 0 h 5718946"/>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293160 w 5653200"/>
              <a:gd name="connsiteY18"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293160 w 5653200"/>
              <a:gd name="connsiteY17" fmla="*/ 0 h 5791928"/>
              <a:gd name="connsiteX0" fmla="*/ 0 w 5581192"/>
              <a:gd name="connsiteY0" fmla="*/ 5791928 h 5791928"/>
              <a:gd name="connsiteX1" fmla="*/ 564340 w 5581192"/>
              <a:gd name="connsiteY1" fmla="*/ 5473582 h 5791928"/>
              <a:gd name="connsiteX2" fmla="*/ 1692760 w 5581192"/>
              <a:gd name="connsiteY2" fmla="*/ 4824536 h 5791928"/>
              <a:gd name="connsiteX3" fmla="*/ 2268824 w 5581192"/>
              <a:gd name="connsiteY3" fmla="*/ 4464496 h 5791928"/>
              <a:gd name="connsiteX4" fmla="*/ 2556856 w 5581192"/>
              <a:gd name="connsiteY4" fmla="*/ 4320480 h 5791928"/>
              <a:gd name="connsiteX5" fmla="*/ 2772880 w 5581192"/>
              <a:gd name="connsiteY5" fmla="*/ 4176464 h 5791928"/>
              <a:gd name="connsiteX6" fmla="*/ 3060912 w 5581192"/>
              <a:gd name="connsiteY6" fmla="*/ 4032448 h 5791928"/>
              <a:gd name="connsiteX7" fmla="*/ 3708984 w 5581192"/>
              <a:gd name="connsiteY7" fmla="*/ 3960440 h 5791928"/>
              <a:gd name="connsiteX8" fmla="*/ 4141032 w 5581192"/>
              <a:gd name="connsiteY8" fmla="*/ 3888432 h 5791928"/>
              <a:gd name="connsiteX9" fmla="*/ 4573080 w 5581192"/>
              <a:gd name="connsiteY9" fmla="*/ 3528392 h 5791928"/>
              <a:gd name="connsiteX10" fmla="*/ 4933120 w 5581192"/>
              <a:gd name="connsiteY10" fmla="*/ 3384376 h 5791928"/>
              <a:gd name="connsiteX11" fmla="*/ 5293160 w 5581192"/>
              <a:gd name="connsiteY11" fmla="*/ 3240360 h 5791928"/>
              <a:gd name="connsiteX12" fmla="*/ 5365168 w 5581192"/>
              <a:gd name="connsiteY12" fmla="*/ 3096344 h 5791928"/>
              <a:gd name="connsiteX13" fmla="*/ 5365168 w 5581192"/>
              <a:gd name="connsiteY13" fmla="*/ 2808312 h 5791928"/>
              <a:gd name="connsiteX14" fmla="*/ 5509184 w 5581192"/>
              <a:gd name="connsiteY14" fmla="*/ 2520280 h 5791928"/>
              <a:gd name="connsiteX15" fmla="*/ 5581192 w 5581192"/>
              <a:gd name="connsiteY15" fmla="*/ 2376264 h 5791928"/>
              <a:gd name="connsiteX16" fmla="*/ 5293160 w 5581192"/>
              <a:gd name="connsiteY16" fmla="*/ 0 h 5791928"/>
              <a:gd name="connsiteX0" fmla="*/ 0 w 5509184"/>
              <a:gd name="connsiteY0" fmla="*/ 5791928 h 5791928"/>
              <a:gd name="connsiteX1" fmla="*/ 564340 w 5509184"/>
              <a:gd name="connsiteY1" fmla="*/ 5473582 h 5791928"/>
              <a:gd name="connsiteX2" fmla="*/ 1692760 w 5509184"/>
              <a:gd name="connsiteY2" fmla="*/ 4824536 h 5791928"/>
              <a:gd name="connsiteX3" fmla="*/ 2268824 w 5509184"/>
              <a:gd name="connsiteY3" fmla="*/ 4464496 h 5791928"/>
              <a:gd name="connsiteX4" fmla="*/ 2556856 w 5509184"/>
              <a:gd name="connsiteY4" fmla="*/ 4320480 h 5791928"/>
              <a:gd name="connsiteX5" fmla="*/ 2772880 w 5509184"/>
              <a:gd name="connsiteY5" fmla="*/ 4176464 h 5791928"/>
              <a:gd name="connsiteX6" fmla="*/ 3060912 w 5509184"/>
              <a:gd name="connsiteY6" fmla="*/ 4032448 h 5791928"/>
              <a:gd name="connsiteX7" fmla="*/ 3708984 w 5509184"/>
              <a:gd name="connsiteY7" fmla="*/ 3960440 h 5791928"/>
              <a:gd name="connsiteX8" fmla="*/ 4141032 w 5509184"/>
              <a:gd name="connsiteY8" fmla="*/ 3888432 h 5791928"/>
              <a:gd name="connsiteX9" fmla="*/ 4573080 w 5509184"/>
              <a:gd name="connsiteY9" fmla="*/ 3528392 h 5791928"/>
              <a:gd name="connsiteX10" fmla="*/ 4933120 w 5509184"/>
              <a:gd name="connsiteY10" fmla="*/ 3384376 h 5791928"/>
              <a:gd name="connsiteX11" fmla="*/ 5293160 w 5509184"/>
              <a:gd name="connsiteY11" fmla="*/ 3240360 h 5791928"/>
              <a:gd name="connsiteX12" fmla="*/ 5365168 w 5509184"/>
              <a:gd name="connsiteY12" fmla="*/ 3096344 h 5791928"/>
              <a:gd name="connsiteX13" fmla="*/ 5365168 w 5509184"/>
              <a:gd name="connsiteY13" fmla="*/ 2808312 h 5791928"/>
              <a:gd name="connsiteX14" fmla="*/ 5509184 w 5509184"/>
              <a:gd name="connsiteY14" fmla="*/ 2520280 h 5791928"/>
              <a:gd name="connsiteX15" fmla="*/ 5293160 w 5509184"/>
              <a:gd name="connsiteY15" fmla="*/ 0 h 5791928"/>
              <a:gd name="connsiteX0" fmla="*/ 0 w 5365168"/>
              <a:gd name="connsiteY0" fmla="*/ 5791928 h 5791928"/>
              <a:gd name="connsiteX1" fmla="*/ 564340 w 5365168"/>
              <a:gd name="connsiteY1" fmla="*/ 5473582 h 5791928"/>
              <a:gd name="connsiteX2" fmla="*/ 1692760 w 5365168"/>
              <a:gd name="connsiteY2" fmla="*/ 4824536 h 5791928"/>
              <a:gd name="connsiteX3" fmla="*/ 2268824 w 5365168"/>
              <a:gd name="connsiteY3" fmla="*/ 4464496 h 5791928"/>
              <a:gd name="connsiteX4" fmla="*/ 2556856 w 5365168"/>
              <a:gd name="connsiteY4" fmla="*/ 4320480 h 5791928"/>
              <a:gd name="connsiteX5" fmla="*/ 2772880 w 5365168"/>
              <a:gd name="connsiteY5" fmla="*/ 4176464 h 5791928"/>
              <a:gd name="connsiteX6" fmla="*/ 3060912 w 5365168"/>
              <a:gd name="connsiteY6" fmla="*/ 4032448 h 5791928"/>
              <a:gd name="connsiteX7" fmla="*/ 3708984 w 5365168"/>
              <a:gd name="connsiteY7" fmla="*/ 3960440 h 5791928"/>
              <a:gd name="connsiteX8" fmla="*/ 4141032 w 5365168"/>
              <a:gd name="connsiteY8" fmla="*/ 3888432 h 5791928"/>
              <a:gd name="connsiteX9" fmla="*/ 4573080 w 5365168"/>
              <a:gd name="connsiteY9" fmla="*/ 3528392 h 5791928"/>
              <a:gd name="connsiteX10" fmla="*/ 4933120 w 5365168"/>
              <a:gd name="connsiteY10" fmla="*/ 3384376 h 5791928"/>
              <a:gd name="connsiteX11" fmla="*/ 5293160 w 5365168"/>
              <a:gd name="connsiteY11" fmla="*/ 3240360 h 5791928"/>
              <a:gd name="connsiteX12" fmla="*/ 5365168 w 5365168"/>
              <a:gd name="connsiteY12" fmla="*/ 3096344 h 5791928"/>
              <a:gd name="connsiteX13" fmla="*/ 5365168 w 5365168"/>
              <a:gd name="connsiteY13" fmla="*/ 2808312 h 5791928"/>
              <a:gd name="connsiteX14" fmla="*/ 5293160 w 5365168"/>
              <a:gd name="connsiteY14" fmla="*/ 0 h 5791928"/>
              <a:gd name="connsiteX0" fmla="*/ 0 w 5365168"/>
              <a:gd name="connsiteY0" fmla="*/ 5791928 h 5791928"/>
              <a:gd name="connsiteX1" fmla="*/ 564340 w 5365168"/>
              <a:gd name="connsiteY1" fmla="*/ 5473582 h 5791928"/>
              <a:gd name="connsiteX2" fmla="*/ 1692760 w 5365168"/>
              <a:gd name="connsiteY2" fmla="*/ 4824536 h 5791928"/>
              <a:gd name="connsiteX3" fmla="*/ 2268824 w 5365168"/>
              <a:gd name="connsiteY3" fmla="*/ 4464496 h 5791928"/>
              <a:gd name="connsiteX4" fmla="*/ 2556856 w 5365168"/>
              <a:gd name="connsiteY4" fmla="*/ 4320480 h 5791928"/>
              <a:gd name="connsiteX5" fmla="*/ 2772880 w 5365168"/>
              <a:gd name="connsiteY5" fmla="*/ 4176464 h 5791928"/>
              <a:gd name="connsiteX6" fmla="*/ 3060912 w 5365168"/>
              <a:gd name="connsiteY6" fmla="*/ 4032448 h 5791928"/>
              <a:gd name="connsiteX7" fmla="*/ 3708984 w 5365168"/>
              <a:gd name="connsiteY7" fmla="*/ 3960440 h 5791928"/>
              <a:gd name="connsiteX8" fmla="*/ 4141032 w 5365168"/>
              <a:gd name="connsiteY8" fmla="*/ 3888432 h 5791928"/>
              <a:gd name="connsiteX9" fmla="*/ 4573080 w 5365168"/>
              <a:gd name="connsiteY9" fmla="*/ 3528392 h 5791928"/>
              <a:gd name="connsiteX10" fmla="*/ 4933120 w 5365168"/>
              <a:gd name="connsiteY10" fmla="*/ 3384376 h 5791928"/>
              <a:gd name="connsiteX11" fmla="*/ 5293160 w 5365168"/>
              <a:gd name="connsiteY11" fmla="*/ 3240360 h 5791928"/>
              <a:gd name="connsiteX12" fmla="*/ 5365168 w 5365168"/>
              <a:gd name="connsiteY12" fmla="*/ 3096344 h 5791928"/>
              <a:gd name="connsiteX13" fmla="*/ 5293160 w 5365168"/>
              <a:gd name="connsiteY13"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4933120 w 5293160"/>
              <a:gd name="connsiteY10" fmla="*/ 3384376 h 5791928"/>
              <a:gd name="connsiteX11" fmla="*/ 5293160 w 5293160"/>
              <a:gd name="connsiteY11" fmla="*/ 3240360 h 5791928"/>
              <a:gd name="connsiteX12" fmla="*/ 5293160 w 5293160"/>
              <a:gd name="connsiteY12"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4933120 w 5293160"/>
              <a:gd name="connsiteY10" fmla="*/ 3384376 h 5791928"/>
              <a:gd name="connsiteX11" fmla="*/ 5293160 w 5293160"/>
              <a:gd name="connsiteY11"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5293160 w 5293160"/>
              <a:gd name="connsiteY10"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5293160 w 5293160"/>
              <a:gd name="connsiteY9"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5293160 w 5293160"/>
              <a:gd name="connsiteY8"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5293160 w 5293160"/>
              <a:gd name="connsiteY7"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5293160 w 5293160"/>
              <a:gd name="connsiteY6"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5293160 w 5293160"/>
              <a:gd name="connsiteY5"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5293160 w 5293160"/>
              <a:gd name="connsiteY4"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5293160 w 5293160"/>
              <a:gd name="connsiteY3" fmla="*/ 0 h 5791928"/>
              <a:gd name="connsiteX0" fmla="*/ 1368152 w 3060912"/>
              <a:gd name="connsiteY0" fmla="*/ 2636912 h 2636912"/>
              <a:gd name="connsiteX1" fmla="*/ 1932492 w 3060912"/>
              <a:gd name="connsiteY1" fmla="*/ 2318566 h 2636912"/>
              <a:gd name="connsiteX2" fmla="*/ 3060912 w 3060912"/>
              <a:gd name="connsiteY2" fmla="*/ 1669520 h 2636912"/>
              <a:gd name="connsiteX3" fmla="*/ 0 w 3060912"/>
              <a:gd name="connsiteY3" fmla="*/ 0 h 2636912"/>
              <a:gd name="connsiteX0" fmla="*/ 1368152 w 1932492"/>
              <a:gd name="connsiteY0" fmla="*/ 2636912 h 2636912"/>
              <a:gd name="connsiteX1" fmla="*/ 1932492 w 1932492"/>
              <a:gd name="connsiteY1" fmla="*/ 2318566 h 2636912"/>
              <a:gd name="connsiteX2" fmla="*/ 576064 w 1932492"/>
              <a:gd name="connsiteY2" fmla="*/ 792088 h 2636912"/>
              <a:gd name="connsiteX3" fmla="*/ 0 w 1932492"/>
              <a:gd name="connsiteY3" fmla="*/ 0 h 2636912"/>
              <a:gd name="connsiteX0" fmla="*/ 1368152 w 1368152"/>
              <a:gd name="connsiteY0" fmla="*/ 2636912 h 2636912"/>
              <a:gd name="connsiteX1" fmla="*/ 792088 w 1368152"/>
              <a:gd name="connsiteY1" fmla="*/ 1224136 h 2636912"/>
              <a:gd name="connsiteX2" fmla="*/ 576064 w 1368152"/>
              <a:gd name="connsiteY2" fmla="*/ 792088 h 2636912"/>
              <a:gd name="connsiteX3" fmla="*/ 0 w 1368152"/>
              <a:gd name="connsiteY3" fmla="*/ 0 h 2636912"/>
              <a:gd name="connsiteX0" fmla="*/ 1008112 w 1008112"/>
              <a:gd name="connsiteY0" fmla="*/ 1800200 h 1800200"/>
              <a:gd name="connsiteX1" fmla="*/ 792088 w 1008112"/>
              <a:gd name="connsiteY1" fmla="*/ 1224136 h 1800200"/>
              <a:gd name="connsiteX2" fmla="*/ 576064 w 1008112"/>
              <a:gd name="connsiteY2" fmla="*/ 792088 h 1800200"/>
              <a:gd name="connsiteX3" fmla="*/ 0 w 1008112"/>
              <a:gd name="connsiteY3" fmla="*/ 0 h 1800200"/>
              <a:gd name="connsiteX0" fmla="*/ 360040 w 792088"/>
              <a:gd name="connsiteY0" fmla="*/ 1008112 h 1224136"/>
              <a:gd name="connsiteX1" fmla="*/ 792088 w 792088"/>
              <a:gd name="connsiteY1" fmla="*/ 1224136 h 1224136"/>
              <a:gd name="connsiteX2" fmla="*/ 576064 w 792088"/>
              <a:gd name="connsiteY2" fmla="*/ 792088 h 1224136"/>
              <a:gd name="connsiteX3" fmla="*/ 0 w 792088"/>
              <a:gd name="connsiteY3" fmla="*/ 0 h 1224136"/>
              <a:gd name="connsiteX0" fmla="*/ 360040 w 576064"/>
              <a:gd name="connsiteY0" fmla="*/ 1008112 h 1008112"/>
              <a:gd name="connsiteX1" fmla="*/ 288032 w 576064"/>
              <a:gd name="connsiteY1" fmla="*/ 648072 h 1008112"/>
              <a:gd name="connsiteX2" fmla="*/ 576064 w 576064"/>
              <a:gd name="connsiteY2" fmla="*/ 792088 h 1008112"/>
              <a:gd name="connsiteX3" fmla="*/ 0 w 576064"/>
              <a:gd name="connsiteY3" fmla="*/ 0 h 1008112"/>
              <a:gd name="connsiteX0" fmla="*/ 360040 w 360040"/>
              <a:gd name="connsiteY0" fmla="*/ 1008112 h 1008112"/>
              <a:gd name="connsiteX1" fmla="*/ 288032 w 360040"/>
              <a:gd name="connsiteY1" fmla="*/ 648072 h 1008112"/>
              <a:gd name="connsiteX2" fmla="*/ 0 w 360040"/>
              <a:gd name="connsiteY2" fmla="*/ 0 h 1008112"/>
              <a:gd name="connsiteX0" fmla="*/ 219042 w 219042"/>
              <a:gd name="connsiteY0" fmla="*/ 927050 h 927050"/>
              <a:gd name="connsiteX1" fmla="*/ 147034 w 219042"/>
              <a:gd name="connsiteY1" fmla="*/ 567010 h 927050"/>
              <a:gd name="connsiteX2" fmla="*/ 0 w 219042"/>
              <a:gd name="connsiteY2" fmla="*/ 0 h 927050"/>
            </a:gdLst>
            <a:ahLst/>
            <a:cxnLst>
              <a:cxn ang="0">
                <a:pos x="connsiteX0" y="connsiteY0"/>
              </a:cxn>
              <a:cxn ang="0">
                <a:pos x="connsiteX1" y="connsiteY1"/>
              </a:cxn>
              <a:cxn ang="0">
                <a:pos x="connsiteX2" y="connsiteY2"/>
              </a:cxn>
            </a:cxnLst>
            <a:rect l="l" t="t" r="r" b="b"/>
            <a:pathLst>
              <a:path w="219042" h="927050">
                <a:moveTo>
                  <a:pt x="219042" y="927050"/>
                </a:moveTo>
                <a:lnTo>
                  <a:pt x="147034" y="567010"/>
                </a:lnTo>
                <a:lnTo>
                  <a:pt x="0" y="0"/>
                </a:lnTo>
              </a:path>
            </a:pathLst>
          </a:custGeom>
          <a:ln w="38100">
            <a:solidFill>
              <a:srgbClr val="FF0066"/>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38" name="角丸四角形吹き出し 37"/>
          <p:cNvSpPr/>
          <p:nvPr/>
        </p:nvSpPr>
        <p:spPr bwMode="auto">
          <a:xfrm>
            <a:off x="1261194" y="1679788"/>
            <a:ext cx="1872000" cy="5040000"/>
          </a:xfrm>
          <a:prstGeom prst="wedgeRoundRectCallout">
            <a:avLst>
              <a:gd name="adj1" fmla="val 96510"/>
              <a:gd name="adj2" fmla="val 7446"/>
              <a:gd name="adj3" fmla="val 16667"/>
            </a:avLst>
          </a:prstGeom>
          <a:solidFill>
            <a:schemeClr val="bg1">
              <a:lumMod val="95000"/>
            </a:schemeClr>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rtlCol="0" anchor="ctr"/>
          <a:lstStyle/>
          <a:p>
            <a:pPr algn="ctr" defTabSz="666750">
              <a:lnSpc>
                <a:spcPct val="90000"/>
              </a:lnSpc>
              <a:spcAft>
                <a:spcPct val="35000"/>
              </a:spcAft>
            </a:pPr>
            <a:endParaRPr kumimoji="1" lang="ja-JP" altLang="en-US" sz="2800" dirty="0" smtClean="0">
              <a:solidFill>
                <a:schemeClr val="bg1"/>
              </a:solidFill>
              <a:latin typeface="HG丸ｺﾞｼｯｸM-PRO" pitchFamily="50" charset="-128"/>
              <a:ea typeface="HG丸ｺﾞｼｯｸM-PRO" pitchFamily="50" charset="-128"/>
            </a:endParaRPr>
          </a:p>
        </p:txBody>
      </p:sp>
      <p:grpSp>
        <p:nvGrpSpPr>
          <p:cNvPr id="49" name="グループ化 27"/>
          <p:cNvGrpSpPr>
            <a:grpSpLocks/>
          </p:cNvGrpSpPr>
          <p:nvPr/>
        </p:nvGrpSpPr>
        <p:grpSpPr bwMode="auto">
          <a:xfrm rot="5400000">
            <a:off x="-323040" y="3151115"/>
            <a:ext cx="4890365" cy="2146136"/>
            <a:chOff x="1736128" y="1014417"/>
            <a:chExt cx="8648700" cy="3795479"/>
          </a:xfrm>
        </p:grpSpPr>
        <p:pic>
          <p:nvPicPr>
            <p:cNvPr id="51" name="図 1"/>
            <p:cNvPicPr>
              <a:picLocks noChangeAspect="1" noChangeArrowheads="1"/>
            </p:cNvPicPr>
            <p:nvPr/>
          </p:nvPicPr>
          <p:blipFill>
            <a:blip r:embed="rId6" cstate="print"/>
            <a:srcRect/>
            <a:stretch>
              <a:fillRect/>
            </a:stretch>
          </p:blipFill>
          <p:spPr bwMode="auto">
            <a:xfrm>
              <a:off x="1736128" y="1255828"/>
              <a:ext cx="8648700" cy="3054350"/>
            </a:xfrm>
            <a:prstGeom prst="rect">
              <a:avLst/>
            </a:prstGeom>
            <a:noFill/>
            <a:ln w="9525">
              <a:noFill/>
              <a:miter lim="800000"/>
              <a:headEnd/>
              <a:tailEnd/>
            </a:ln>
          </p:spPr>
        </p:pic>
        <p:sp>
          <p:nvSpPr>
            <p:cNvPr id="53" name="Text Box 6"/>
            <p:cNvSpPr txBox="1">
              <a:spLocks noChangeArrowheads="1"/>
            </p:cNvSpPr>
            <p:nvPr/>
          </p:nvSpPr>
          <p:spPr bwMode="auto">
            <a:xfrm rot="16200000">
              <a:off x="5824903" y="2987195"/>
              <a:ext cx="2447925" cy="1197478"/>
            </a:xfrm>
            <a:prstGeom prst="rect">
              <a:avLst/>
            </a:prstGeom>
            <a:noFill/>
            <a:ln w="9525">
              <a:noFill/>
              <a:miter lim="800000"/>
              <a:headEnd/>
              <a:tailEnd/>
            </a:ln>
          </p:spPr>
          <p:txBody>
            <a:bodyPr>
              <a:spAutoFit/>
            </a:bodyPr>
            <a:lstStyle/>
            <a:p>
              <a:pPr algn="ctr">
                <a:spcBef>
                  <a:spcPct val="50000"/>
                </a:spcBef>
              </a:pPr>
              <a:r>
                <a:rPr lang="en-US" altLang="ja-JP" sz="1400" dirty="0" smtClean="0">
                  <a:latin typeface="HGP創英角ﾎﾟｯﾌﾟ体" pitchFamily="50" charset="-128"/>
                  <a:ea typeface="HGP創英角ﾎﾟｯﾌﾟ体" pitchFamily="50" charset="-128"/>
                </a:rPr>
                <a:t>elementary</a:t>
              </a:r>
            </a:p>
            <a:p>
              <a:pPr algn="ctr">
                <a:spcBef>
                  <a:spcPct val="50000"/>
                </a:spcBef>
              </a:pPr>
              <a:r>
                <a:rPr lang="en-US" altLang="ja-JP" sz="1400" dirty="0" smtClean="0">
                  <a:latin typeface="HGP創英角ﾎﾟｯﾌﾟ体" pitchFamily="50" charset="-128"/>
                  <a:ea typeface="HGP創英角ﾎﾟｯﾌﾟ体" pitchFamily="50" charset="-128"/>
                </a:rPr>
                <a:t>school</a:t>
              </a:r>
              <a:r>
                <a:rPr lang="ja-JP" altLang="en-US" sz="1600" dirty="0">
                  <a:latin typeface="HGP創英角ﾎﾟｯﾌﾟ体" pitchFamily="50" charset="-128"/>
                  <a:ea typeface="HGP創英角ﾎﾟｯﾌﾟ体" pitchFamily="50" charset="-128"/>
                </a:rPr>
                <a:t>　</a:t>
              </a:r>
            </a:p>
          </p:txBody>
        </p:sp>
        <p:sp>
          <p:nvSpPr>
            <p:cNvPr id="65" name="Text Box 6"/>
            <p:cNvSpPr txBox="1">
              <a:spLocks noChangeArrowheads="1"/>
            </p:cNvSpPr>
            <p:nvPr/>
          </p:nvSpPr>
          <p:spPr bwMode="auto">
            <a:xfrm rot="10800000">
              <a:off x="7220055" y="1255828"/>
              <a:ext cx="762031" cy="1398833"/>
            </a:xfrm>
            <a:prstGeom prst="rect">
              <a:avLst/>
            </a:prstGeom>
            <a:noFill/>
            <a:ln w="9525">
              <a:noFill/>
              <a:miter lim="800000"/>
              <a:headEnd/>
              <a:tailEnd/>
            </a:ln>
          </p:spPr>
          <p:txBody>
            <a:bodyPr vert="eaVert" wrap="square">
              <a:spAutoFit/>
            </a:bodyPr>
            <a:lstStyle/>
            <a:p>
              <a:pPr algn="ctr">
                <a:spcBef>
                  <a:spcPct val="50000"/>
                </a:spcBef>
              </a:pPr>
              <a:r>
                <a:rPr lang="en-US" altLang="ja-JP" sz="1600" dirty="0" smtClean="0">
                  <a:solidFill>
                    <a:srgbClr val="FF0000"/>
                  </a:solidFill>
                  <a:latin typeface="HGP創英角ﾎﾟｯﾌﾟ体" pitchFamily="50" charset="-128"/>
                  <a:ea typeface="HGP創英角ﾎﾟｯﾌﾟ体" pitchFamily="50" charset="-128"/>
                </a:rPr>
                <a:t>railway</a:t>
              </a:r>
              <a:endParaRPr lang="ja-JP" altLang="en-US" sz="1600" dirty="0">
                <a:solidFill>
                  <a:srgbClr val="FF0000"/>
                </a:solidFill>
                <a:latin typeface="HGP創英角ﾎﾟｯﾌﾟ体" pitchFamily="50" charset="-128"/>
                <a:ea typeface="HGP創英角ﾎﾟｯﾌﾟ体" pitchFamily="50" charset="-128"/>
              </a:endParaRPr>
            </a:p>
          </p:txBody>
        </p:sp>
        <p:sp>
          <p:nvSpPr>
            <p:cNvPr id="68" name="Text Box 6"/>
            <p:cNvSpPr txBox="1">
              <a:spLocks noChangeArrowheads="1"/>
            </p:cNvSpPr>
            <p:nvPr/>
          </p:nvSpPr>
          <p:spPr bwMode="auto">
            <a:xfrm rot="16981507">
              <a:off x="3559217" y="2482379"/>
              <a:ext cx="1631284" cy="598739"/>
            </a:xfrm>
            <a:prstGeom prst="rect">
              <a:avLst/>
            </a:prstGeom>
            <a:noFill/>
            <a:ln w="9525">
              <a:noFill/>
              <a:miter lim="800000"/>
              <a:headEnd/>
              <a:tailEnd/>
            </a:ln>
          </p:spPr>
          <p:txBody>
            <a:bodyPr vert="horz" wrap="square">
              <a:spAutoFit/>
            </a:bodyPr>
            <a:lstStyle/>
            <a:p>
              <a:pPr algn="ctr">
                <a:spcBef>
                  <a:spcPct val="50000"/>
                </a:spcBef>
              </a:pPr>
              <a:r>
                <a:rPr lang="en-US" altLang="ja-JP" sz="1600" dirty="0" smtClean="0">
                  <a:solidFill>
                    <a:srgbClr val="FF0000"/>
                  </a:solidFill>
                  <a:latin typeface="HGS創英角ﾎﾟｯﾌﾟ体" pitchFamily="50" charset="-128"/>
                  <a:ea typeface="HGS創英角ﾎﾟｯﾌﾟ体" pitchFamily="50" charset="-128"/>
                </a:rPr>
                <a:t>river</a:t>
              </a:r>
              <a:endParaRPr lang="ja-JP" altLang="en-US" sz="1600" dirty="0">
                <a:solidFill>
                  <a:srgbClr val="FF0000"/>
                </a:solidFill>
                <a:latin typeface="HGS創英角ﾎﾟｯﾌﾟ体" pitchFamily="50" charset="-128"/>
                <a:ea typeface="HGS創英角ﾎﾟｯﾌﾟ体" pitchFamily="50" charset="-128"/>
              </a:endParaRPr>
            </a:p>
          </p:txBody>
        </p:sp>
        <p:sp>
          <p:nvSpPr>
            <p:cNvPr id="60" name="Text Box 6"/>
            <p:cNvSpPr txBox="1">
              <a:spLocks noChangeArrowheads="1"/>
            </p:cNvSpPr>
            <p:nvPr/>
          </p:nvSpPr>
          <p:spPr bwMode="auto">
            <a:xfrm rot="10800000">
              <a:off x="9247375" y="1014417"/>
              <a:ext cx="762032" cy="3103315"/>
            </a:xfrm>
            <a:prstGeom prst="rect">
              <a:avLst/>
            </a:prstGeom>
            <a:noFill/>
            <a:ln w="9525">
              <a:noFill/>
              <a:miter lim="800000"/>
              <a:headEnd/>
              <a:tailEnd/>
            </a:ln>
          </p:spPr>
          <p:txBody>
            <a:bodyPr vert="eaVert" wrap="square">
              <a:spAutoFit/>
            </a:bodyPr>
            <a:lstStyle/>
            <a:p>
              <a:pPr algn="ctr">
                <a:spcBef>
                  <a:spcPct val="50000"/>
                </a:spcBef>
              </a:pPr>
              <a:r>
                <a:rPr lang="en-US" altLang="ja-JP" sz="1600" dirty="0" smtClean="0">
                  <a:solidFill>
                    <a:srgbClr val="FF0000"/>
                  </a:solidFill>
                  <a:latin typeface="HGP創英角ﾎﾟｯﾌﾟ体" pitchFamily="50" charset="-128"/>
                  <a:ea typeface="HGP創英角ﾎﾟｯﾌﾟ体" pitchFamily="50" charset="-128"/>
                </a:rPr>
                <a:t>national road</a:t>
              </a:r>
              <a:r>
                <a:rPr lang="ja-JP" altLang="en-US" sz="1600" dirty="0">
                  <a:solidFill>
                    <a:srgbClr val="FF0000"/>
                  </a:solidFill>
                  <a:latin typeface="HGP創英角ﾎﾟｯﾌﾟ体" pitchFamily="50" charset="-128"/>
                  <a:ea typeface="HGP創英角ﾎﾟｯﾌﾟ体" pitchFamily="50" charset="-128"/>
                </a:rPr>
                <a:t>　</a:t>
              </a:r>
            </a:p>
          </p:txBody>
        </p:sp>
        <p:sp>
          <p:nvSpPr>
            <p:cNvPr id="82" name="Text Box 6"/>
            <p:cNvSpPr txBox="1">
              <a:spLocks noChangeArrowheads="1"/>
            </p:cNvSpPr>
            <p:nvPr/>
          </p:nvSpPr>
          <p:spPr bwMode="auto">
            <a:xfrm rot="10800000">
              <a:off x="4362312" y="2956333"/>
              <a:ext cx="762031" cy="1375190"/>
            </a:xfrm>
            <a:prstGeom prst="rect">
              <a:avLst/>
            </a:prstGeom>
            <a:noFill/>
            <a:ln w="9525">
              <a:noFill/>
              <a:miter lim="800000"/>
              <a:headEnd/>
              <a:tailEnd/>
            </a:ln>
          </p:spPr>
          <p:txBody>
            <a:bodyPr vert="eaVert" wrap="square">
              <a:spAutoFit/>
            </a:bodyPr>
            <a:lstStyle/>
            <a:p>
              <a:pPr algn="ctr">
                <a:spcBef>
                  <a:spcPct val="50000"/>
                </a:spcBef>
              </a:pPr>
              <a:r>
                <a:rPr lang="en-US" altLang="ja-JP" sz="1600" dirty="0" smtClean="0">
                  <a:solidFill>
                    <a:srgbClr val="FF0000"/>
                  </a:solidFill>
                  <a:latin typeface="HGP創英角ﾎﾟｯﾌﾟ体" pitchFamily="50" charset="-128"/>
                  <a:ea typeface="HGP創英角ﾎﾟｯﾌﾟ体" pitchFamily="50" charset="-128"/>
                </a:rPr>
                <a:t>railway</a:t>
              </a:r>
              <a:endParaRPr lang="ja-JP" altLang="en-US" sz="1600" dirty="0">
                <a:solidFill>
                  <a:srgbClr val="FF0000"/>
                </a:solidFill>
                <a:latin typeface="HGP創英角ﾎﾟｯﾌﾟ体" pitchFamily="50" charset="-128"/>
                <a:ea typeface="HGP創英角ﾎﾟｯﾌﾟ体" pitchFamily="50" charset="-128"/>
              </a:endParaRPr>
            </a:p>
          </p:txBody>
        </p:sp>
      </p:grpSp>
      <p:pic>
        <p:nvPicPr>
          <p:cNvPr id="5" name="図 4"/>
          <p:cNvPicPr>
            <a:picLocks noChangeAspect="1"/>
          </p:cNvPicPr>
          <p:nvPr/>
        </p:nvPicPr>
        <p:blipFill>
          <a:blip r:embed="rId7"/>
          <a:stretch>
            <a:fillRect/>
          </a:stretch>
        </p:blipFill>
        <p:spPr>
          <a:xfrm>
            <a:off x="2117130" y="1099501"/>
            <a:ext cx="2895851" cy="487722"/>
          </a:xfrm>
          <a:prstGeom prst="rect">
            <a:avLst/>
          </a:prstGeom>
        </p:spPr>
      </p:pic>
      <p:pic>
        <p:nvPicPr>
          <p:cNvPr id="4" name="図 3"/>
          <p:cNvPicPr>
            <a:picLocks noChangeAspect="1"/>
          </p:cNvPicPr>
          <p:nvPr/>
        </p:nvPicPr>
        <p:blipFill>
          <a:blip r:embed="rId8"/>
          <a:stretch>
            <a:fillRect/>
          </a:stretch>
        </p:blipFill>
        <p:spPr>
          <a:xfrm>
            <a:off x="7587713" y="294035"/>
            <a:ext cx="1518036" cy="377985"/>
          </a:xfrm>
          <a:prstGeom prst="rect">
            <a:avLst/>
          </a:prstGeom>
        </p:spPr>
      </p:pic>
      <p:sp>
        <p:nvSpPr>
          <p:cNvPr id="33" name="角丸四角形 32"/>
          <p:cNvSpPr/>
          <p:nvPr/>
        </p:nvSpPr>
        <p:spPr bwMode="auto">
          <a:xfrm>
            <a:off x="363989" y="1057618"/>
            <a:ext cx="1403350" cy="503237"/>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Developing disaster-resilient</a:t>
            </a:r>
            <a:r>
              <a:rPr lang="ja-JP" altLang="en-US" sz="1200" dirty="0" smtClean="0">
                <a:solidFill>
                  <a:schemeClr val="bg1"/>
                </a:solidFill>
                <a:latin typeface="HG丸ｺﾞｼｯｸM-PRO" pitchFamily="50" charset="-128"/>
                <a:ea typeface="HG丸ｺﾞｼｯｸM-PRO" pitchFamily="50" charset="-128"/>
              </a:rPr>
              <a:t> </a:t>
            </a:r>
            <a:r>
              <a:rPr lang="en-US" altLang="ja-JP" sz="1200" dirty="0" smtClean="0">
                <a:solidFill>
                  <a:schemeClr val="bg1"/>
                </a:solidFill>
                <a:latin typeface="HG丸ｺﾞｼｯｸM-PRO" pitchFamily="50" charset="-128"/>
                <a:ea typeface="HG丸ｺﾞｼｯｸM-PRO" pitchFamily="50" charset="-128"/>
              </a:rPr>
              <a:t>city</a:t>
            </a:r>
            <a:endParaRPr lang="ja-JP" altLang="en-US" sz="1200" dirty="0">
              <a:solidFill>
                <a:schemeClr val="bg1"/>
              </a:solidFill>
              <a:latin typeface="HG丸ｺﾞｼｯｸM-PRO" pitchFamily="50" charset="-128"/>
              <a:ea typeface="HG丸ｺﾞｼｯｸM-PRO" pitchFamily="50" charset="-12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図 34"/>
          <p:cNvPicPr>
            <a:picLocks noChangeAspect="1"/>
          </p:cNvPicPr>
          <p:nvPr/>
        </p:nvPicPr>
        <p:blipFill>
          <a:blip r:embed="rId3" cstate="print"/>
          <a:srcRect l="1901" t="6705" r="2129" b="4131"/>
          <a:stretch>
            <a:fillRect/>
          </a:stretch>
        </p:blipFill>
        <p:spPr bwMode="auto">
          <a:xfrm>
            <a:off x="34925" y="1017588"/>
            <a:ext cx="9121775" cy="5795962"/>
          </a:xfrm>
          <a:prstGeom prst="rect">
            <a:avLst/>
          </a:prstGeom>
          <a:noFill/>
          <a:ln w="9525">
            <a:solidFill>
              <a:srgbClr val="FF0066"/>
            </a:solidFill>
            <a:miter lim="800000"/>
            <a:headEnd/>
            <a:tailEnd/>
          </a:ln>
        </p:spPr>
      </p:pic>
      <p:sp>
        <p:nvSpPr>
          <p:cNvPr id="22535" name="テキスト ボックス 59"/>
          <p:cNvSpPr txBox="1">
            <a:spLocks noChangeArrowheads="1"/>
          </p:cNvSpPr>
          <p:nvPr/>
        </p:nvSpPr>
        <p:spPr bwMode="auto">
          <a:xfrm>
            <a:off x="4932363" y="6474822"/>
            <a:ext cx="1367834" cy="307777"/>
          </a:xfrm>
          <a:prstGeom prst="rect">
            <a:avLst/>
          </a:prstGeom>
          <a:noFill/>
          <a:ln w="9525">
            <a:noFill/>
            <a:miter lim="800000"/>
            <a:headEnd/>
            <a:tailEnd/>
          </a:ln>
        </p:spPr>
        <p:txBody>
          <a:bodyPr wrap="square">
            <a:spAutoFit/>
          </a:bodyPr>
          <a:lstStyle/>
          <a:p>
            <a:r>
              <a:rPr lang="en-US" altLang="ja-JP" sz="1400" dirty="0" smtClean="0">
                <a:solidFill>
                  <a:schemeClr val="accent6">
                    <a:lumMod val="40000"/>
                    <a:lumOff val="60000"/>
                  </a:schemeClr>
                </a:solidFill>
                <a:latin typeface="HG創英角ﾎﾟｯﾌﾟ体" pitchFamily="49" charset="-128"/>
                <a:ea typeface="HG創英角ﾎﾟｯﾌﾟ体" pitchFamily="49" charset="-128"/>
              </a:rPr>
              <a:t>Sendai Port</a:t>
            </a:r>
            <a:endParaRPr lang="ja-JP" altLang="en-US" sz="1400" dirty="0">
              <a:solidFill>
                <a:schemeClr val="accent6">
                  <a:lumMod val="40000"/>
                  <a:lumOff val="60000"/>
                </a:schemeClr>
              </a:solidFill>
              <a:latin typeface="HG創英角ﾎﾟｯﾌﾟ体" pitchFamily="49" charset="-128"/>
              <a:ea typeface="HG創英角ﾎﾟｯﾌﾟ体" pitchFamily="49" charset="-128"/>
            </a:endParaRPr>
          </a:p>
        </p:txBody>
      </p:sp>
      <p:sp>
        <p:nvSpPr>
          <p:cNvPr id="37" name="フリーフォーム 36"/>
          <p:cNvSpPr/>
          <p:nvPr/>
        </p:nvSpPr>
        <p:spPr>
          <a:xfrm>
            <a:off x="1198563" y="1052513"/>
            <a:ext cx="6181725" cy="5719762"/>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80964" h="5718946">
                <a:moveTo>
                  <a:pt x="0" y="5718946"/>
                </a:moveTo>
                <a:lnTo>
                  <a:pt x="564340" y="5400600"/>
                </a:lnTo>
                <a:lnTo>
                  <a:pt x="1788476" y="4752528"/>
                </a:lnTo>
                <a:lnTo>
                  <a:pt x="2364540" y="4536504"/>
                </a:lnTo>
                <a:lnTo>
                  <a:pt x="2652572" y="4320480"/>
                </a:lnTo>
                <a:lnTo>
                  <a:pt x="2796588" y="4176464"/>
                </a:lnTo>
                <a:lnTo>
                  <a:pt x="3444660" y="4104456"/>
                </a:lnTo>
                <a:lnTo>
                  <a:pt x="3732692" y="4032448"/>
                </a:lnTo>
                <a:lnTo>
                  <a:pt x="4092732" y="3816424"/>
                </a:lnTo>
                <a:lnTo>
                  <a:pt x="4452772" y="3168352"/>
                </a:lnTo>
                <a:lnTo>
                  <a:pt x="4740804" y="2592288"/>
                </a:lnTo>
                <a:lnTo>
                  <a:pt x="5028836" y="1944216"/>
                </a:lnTo>
                <a:lnTo>
                  <a:pt x="5028836" y="1656184"/>
                </a:lnTo>
                <a:lnTo>
                  <a:pt x="5244860" y="1224136"/>
                </a:lnTo>
                <a:lnTo>
                  <a:pt x="5748916" y="648072"/>
                </a:lnTo>
                <a:lnTo>
                  <a:pt x="6180964" y="288032"/>
                </a:lnTo>
                <a:lnTo>
                  <a:pt x="6180964" y="0"/>
                </a:lnTo>
              </a:path>
            </a:pathLst>
          </a:custGeom>
          <a:ln w="25400">
            <a:solidFill>
              <a:srgbClr val="00206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39" name="フリーフォーム 38"/>
          <p:cNvSpPr/>
          <p:nvPr/>
        </p:nvSpPr>
        <p:spPr>
          <a:xfrm>
            <a:off x="2519363" y="981075"/>
            <a:ext cx="5653087" cy="5791200"/>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028836 w 6180964"/>
              <a:gd name="connsiteY12" fmla="*/ 1944216 h 5718946"/>
              <a:gd name="connsiteX13" fmla="*/ 5028836 w 6180964"/>
              <a:gd name="connsiteY13" fmla="*/ 1656184 h 5718946"/>
              <a:gd name="connsiteX14" fmla="*/ 5244860 w 6180964"/>
              <a:gd name="connsiteY14" fmla="*/ 1224136 h 5718946"/>
              <a:gd name="connsiteX15" fmla="*/ 5748916 w 6180964"/>
              <a:gd name="connsiteY15" fmla="*/ 648072 h 5718946"/>
              <a:gd name="connsiteX16" fmla="*/ 6180964 w 6180964"/>
              <a:gd name="connsiteY16" fmla="*/ 288032 h 5718946"/>
              <a:gd name="connsiteX17" fmla="*/ 6180964 w 6180964"/>
              <a:gd name="connsiteY17"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028836 w 6180964"/>
              <a:gd name="connsiteY13" fmla="*/ 1944216 h 5718946"/>
              <a:gd name="connsiteX14" fmla="*/ 5028836 w 6180964"/>
              <a:gd name="connsiteY14" fmla="*/ 1656184 h 5718946"/>
              <a:gd name="connsiteX15" fmla="*/ 5244860 w 6180964"/>
              <a:gd name="connsiteY15" fmla="*/ 1224136 h 5718946"/>
              <a:gd name="connsiteX16" fmla="*/ 5748916 w 6180964"/>
              <a:gd name="connsiteY16" fmla="*/ 648072 h 5718946"/>
              <a:gd name="connsiteX17" fmla="*/ 6180964 w 6180964"/>
              <a:gd name="connsiteY17" fmla="*/ 288032 h 5718946"/>
              <a:gd name="connsiteX18" fmla="*/ 6180964 w 6180964"/>
              <a:gd name="connsiteY18"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028836 w 6180964"/>
              <a:gd name="connsiteY14" fmla="*/ 1944216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5365168 w 6180964"/>
              <a:gd name="connsiteY18" fmla="*/ 719106 h 5718946"/>
              <a:gd name="connsiteX19" fmla="*/ 6180964 w 6180964"/>
              <a:gd name="connsiteY19" fmla="*/ 0 h 5718946"/>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3200" h="5791928">
                <a:moveTo>
                  <a:pt x="0" y="5791928"/>
                </a:moveTo>
                <a:lnTo>
                  <a:pt x="564340" y="5473582"/>
                </a:lnTo>
                <a:lnTo>
                  <a:pt x="1692760" y="4824536"/>
                </a:lnTo>
                <a:lnTo>
                  <a:pt x="2268824" y="4464496"/>
                </a:lnTo>
                <a:lnTo>
                  <a:pt x="2556856" y="4320480"/>
                </a:lnTo>
                <a:lnTo>
                  <a:pt x="2772880" y="4176464"/>
                </a:lnTo>
                <a:lnTo>
                  <a:pt x="3060912" y="4032448"/>
                </a:lnTo>
                <a:lnTo>
                  <a:pt x="3708984" y="3960440"/>
                </a:lnTo>
                <a:lnTo>
                  <a:pt x="4141032" y="3888432"/>
                </a:lnTo>
                <a:lnTo>
                  <a:pt x="4573080" y="3528392"/>
                </a:lnTo>
                <a:lnTo>
                  <a:pt x="4933120" y="3384376"/>
                </a:lnTo>
                <a:lnTo>
                  <a:pt x="5293160" y="3240360"/>
                </a:lnTo>
                <a:lnTo>
                  <a:pt x="5365168" y="3096344"/>
                </a:lnTo>
                <a:lnTo>
                  <a:pt x="5365168" y="2808312"/>
                </a:lnTo>
                <a:lnTo>
                  <a:pt x="5509184" y="2520280"/>
                </a:lnTo>
                <a:lnTo>
                  <a:pt x="5581192" y="2376264"/>
                </a:lnTo>
                <a:lnTo>
                  <a:pt x="5653200" y="2232248"/>
                </a:lnTo>
                <a:lnTo>
                  <a:pt x="5509184" y="1512168"/>
                </a:lnTo>
                <a:lnTo>
                  <a:pt x="5365168" y="792088"/>
                </a:lnTo>
                <a:lnTo>
                  <a:pt x="5293160" y="576064"/>
                </a:lnTo>
                <a:lnTo>
                  <a:pt x="5293160" y="0"/>
                </a:lnTo>
              </a:path>
            </a:pathLst>
          </a:custGeom>
          <a:ln w="25400">
            <a:solidFill>
              <a:srgbClr val="00206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48" name="フリーフォーム 47"/>
          <p:cNvSpPr/>
          <p:nvPr/>
        </p:nvSpPr>
        <p:spPr>
          <a:xfrm>
            <a:off x="20638" y="1052513"/>
            <a:ext cx="6854825" cy="5545137"/>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901044"/>
              <a:gd name="connsiteY0" fmla="*/ 5472608 h 5472608"/>
              <a:gd name="connsiteX1" fmla="*/ 1284420 w 6901044"/>
              <a:gd name="connsiteY1" fmla="*/ 5400600 h 5472608"/>
              <a:gd name="connsiteX2" fmla="*/ 2508556 w 6901044"/>
              <a:gd name="connsiteY2" fmla="*/ 4752528 h 5472608"/>
              <a:gd name="connsiteX3" fmla="*/ 3084620 w 6901044"/>
              <a:gd name="connsiteY3" fmla="*/ 4536504 h 5472608"/>
              <a:gd name="connsiteX4" fmla="*/ 3372652 w 6901044"/>
              <a:gd name="connsiteY4" fmla="*/ 4320480 h 5472608"/>
              <a:gd name="connsiteX5" fmla="*/ 3516668 w 6901044"/>
              <a:gd name="connsiteY5" fmla="*/ 4176464 h 5472608"/>
              <a:gd name="connsiteX6" fmla="*/ 4164740 w 6901044"/>
              <a:gd name="connsiteY6" fmla="*/ 4104456 h 5472608"/>
              <a:gd name="connsiteX7" fmla="*/ 4452772 w 6901044"/>
              <a:gd name="connsiteY7" fmla="*/ 4032448 h 5472608"/>
              <a:gd name="connsiteX8" fmla="*/ 4812812 w 6901044"/>
              <a:gd name="connsiteY8" fmla="*/ 3816424 h 5472608"/>
              <a:gd name="connsiteX9" fmla="*/ 5172852 w 6901044"/>
              <a:gd name="connsiteY9" fmla="*/ 3168352 h 5472608"/>
              <a:gd name="connsiteX10" fmla="*/ 5460884 w 6901044"/>
              <a:gd name="connsiteY10" fmla="*/ 2592288 h 5472608"/>
              <a:gd name="connsiteX11" fmla="*/ 5748916 w 6901044"/>
              <a:gd name="connsiteY11" fmla="*/ 1944216 h 5472608"/>
              <a:gd name="connsiteX12" fmla="*/ 5748916 w 6901044"/>
              <a:gd name="connsiteY12" fmla="*/ 1656184 h 5472608"/>
              <a:gd name="connsiteX13" fmla="*/ 5964940 w 6901044"/>
              <a:gd name="connsiteY13" fmla="*/ 1224136 h 5472608"/>
              <a:gd name="connsiteX14" fmla="*/ 6468996 w 6901044"/>
              <a:gd name="connsiteY14" fmla="*/ 648072 h 5472608"/>
              <a:gd name="connsiteX15" fmla="*/ 6901044 w 6901044"/>
              <a:gd name="connsiteY15" fmla="*/ 288032 h 5472608"/>
              <a:gd name="connsiteX16" fmla="*/ 6901044 w 6901044"/>
              <a:gd name="connsiteY16" fmla="*/ 0 h 5472608"/>
              <a:gd name="connsiteX0" fmla="*/ 0 w 6901044"/>
              <a:gd name="connsiteY0" fmla="*/ 5472608 h 5472608"/>
              <a:gd name="connsiteX1" fmla="*/ 504056 w 6901044"/>
              <a:gd name="connsiteY1" fmla="*/ 5472608 h 5472608"/>
              <a:gd name="connsiteX2" fmla="*/ 2508556 w 6901044"/>
              <a:gd name="connsiteY2" fmla="*/ 4752528 h 5472608"/>
              <a:gd name="connsiteX3" fmla="*/ 3084620 w 6901044"/>
              <a:gd name="connsiteY3" fmla="*/ 4536504 h 5472608"/>
              <a:gd name="connsiteX4" fmla="*/ 3372652 w 6901044"/>
              <a:gd name="connsiteY4" fmla="*/ 4320480 h 5472608"/>
              <a:gd name="connsiteX5" fmla="*/ 3516668 w 6901044"/>
              <a:gd name="connsiteY5" fmla="*/ 4176464 h 5472608"/>
              <a:gd name="connsiteX6" fmla="*/ 4164740 w 6901044"/>
              <a:gd name="connsiteY6" fmla="*/ 4104456 h 5472608"/>
              <a:gd name="connsiteX7" fmla="*/ 4452772 w 6901044"/>
              <a:gd name="connsiteY7" fmla="*/ 4032448 h 5472608"/>
              <a:gd name="connsiteX8" fmla="*/ 4812812 w 6901044"/>
              <a:gd name="connsiteY8" fmla="*/ 3816424 h 5472608"/>
              <a:gd name="connsiteX9" fmla="*/ 5172852 w 6901044"/>
              <a:gd name="connsiteY9" fmla="*/ 3168352 h 5472608"/>
              <a:gd name="connsiteX10" fmla="*/ 5460884 w 6901044"/>
              <a:gd name="connsiteY10" fmla="*/ 2592288 h 5472608"/>
              <a:gd name="connsiteX11" fmla="*/ 5748916 w 6901044"/>
              <a:gd name="connsiteY11" fmla="*/ 1944216 h 5472608"/>
              <a:gd name="connsiteX12" fmla="*/ 5748916 w 6901044"/>
              <a:gd name="connsiteY12" fmla="*/ 1656184 h 5472608"/>
              <a:gd name="connsiteX13" fmla="*/ 5964940 w 6901044"/>
              <a:gd name="connsiteY13" fmla="*/ 1224136 h 5472608"/>
              <a:gd name="connsiteX14" fmla="*/ 6468996 w 6901044"/>
              <a:gd name="connsiteY14" fmla="*/ 648072 h 5472608"/>
              <a:gd name="connsiteX15" fmla="*/ 6901044 w 6901044"/>
              <a:gd name="connsiteY15" fmla="*/ 288032 h 5472608"/>
              <a:gd name="connsiteX16" fmla="*/ 6901044 w 6901044"/>
              <a:gd name="connsiteY16" fmla="*/ 0 h 5472608"/>
              <a:gd name="connsiteX0" fmla="*/ 0 w 6901044"/>
              <a:gd name="connsiteY0" fmla="*/ 5472608 h 5688632"/>
              <a:gd name="connsiteX1" fmla="*/ 504056 w 6901044"/>
              <a:gd name="connsiteY1" fmla="*/ 5472608 h 5688632"/>
              <a:gd name="connsiteX2" fmla="*/ 1080120 w 6901044"/>
              <a:gd name="connsiteY2" fmla="*/ 5688632 h 5688632"/>
              <a:gd name="connsiteX3" fmla="*/ 3084620 w 6901044"/>
              <a:gd name="connsiteY3" fmla="*/ 4536504 h 5688632"/>
              <a:gd name="connsiteX4" fmla="*/ 3372652 w 6901044"/>
              <a:gd name="connsiteY4" fmla="*/ 4320480 h 5688632"/>
              <a:gd name="connsiteX5" fmla="*/ 3516668 w 6901044"/>
              <a:gd name="connsiteY5" fmla="*/ 4176464 h 5688632"/>
              <a:gd name="connsiteX6" fmla="*/ 4164740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372652 w 6901044"/>
              <a:gd name="connsiteY4" fmla="*/ 4320480 h 5688632"/>
              <a:gd name="connsiteX5" fmla="*/ 3516668 w 6901044"/>
              <a:gd name="connsiteY5" fmla="*/ 4176464 h 5688632"/>
              <a:gd name="connsiteX6" fmla="*/ 4164740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3516668 w 6901044"/>
              <a:gd name="connsiteY5" fmla="*/ 4176464 h 5688632"/>
              <a:gd name="connsiteX6" fmla="*/ 4164740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3516668 w 6901044"/>
              <a:gd name="connsiteY5" fmla="*/ 4176464 h 5688632"/>
              <a:gd name="connsiteX6" fmla="*/ 4164740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4320480 w 6901044"/>
              <a:gd name="connsiteY5" fmla="*/ 3960440 h 5688632"/>
              <a:gd name="connsiteX6" fmla="*/ 4164740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4320480 w 6901044"/>
              <a:gd name="connsiteY5" fmla="*/ 3960440 h 5688632"/>
              <a:gd name="connsiteX6" fmla="*/ 4176464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4320480 w 6901044"/>
              <a:gd name="connsiteY5" fmla="*/ 3960440 h 5688632"/>
              <a:gd name="connsiteX6" fmla="*/ 4452772 w 6901044"/>
              <a:gd name="connsiteY6" fmla="*/ 4032448 h 5688632"/>
              <a:gd name="connsiteX7" fmla="*/ 4812812 w 6901044"/>
              <a:gd name="connsiteY7" fmla="*/ 3816424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4320480 w 6901044"/>
              <a:gd name="connsiteY5" fmla="*/ 3960440 h 5688632"/>
              <a:gd name="connsiteX6" fmla="*/ 4452772 w 6901044"/>
              <a:gd name="connsiteY6" fmla="*/ 4032448 h 5688632"/>
              <a:gd name="connsiteX7" fmla="*/ 4812812 w 6901044"/>
              <a:gd name="connsiteY7" fmla="*/ 3816424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812812 w 6901044"/>
              <a:gd name="connsiteY7" fmla="*/ 3816424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812812 w 6901044"/>
              <a:gd name="connsiteY7" fmla="*/ 3816424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812812 w 6901044"/>
              <a:gd name="connsiteY7" fmla="*/ 3816424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208320 w 6901044"/>
              <a:gd name="connsiteY15" fmla="*/ 1368152 h 5688632"/>
              <a:gd name="connsiteX16" fmla="*/ 6901044 w 6901044"/>
              <a:gd name="connsiteY16" fmla="*/ 288032 h 5688632"/>
              <a:gd name="connsiteX17" fmla="*/ 6901044 w 6901044"/>
              <a:gd name="connsiteY17"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208320 w 6901044"/>
              <a:gd name="connsiteY15" fmla="*/ 1368152 h 5688632"/>
              <a:gd name="connsiteX16" fmla="*/ 6496352 w 6901044"/>
              <a:gd name="connsiteY16" fmla="*/ 792088 h 5688632"/>
              <a:gd name="connsiteX17" fmla="*/ 6901044 w 6901044"/>
              <a:gd name="connsiteY17"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208320 w 6901044"/>
              <a:gd name="connsiteY15" fmla="*/ 1368152 h 5688632"/>
              <a:gd name="connsiteX16" fmla="*/ 6496352 w 6901044"/>
              <a:gd name="connsiteY16" fmla="*/ 792088 h 5688632"/>
              <a:gd name="connsiteX17" fmla="*/ 6568360 w 6901044"/>
              <a:gd name="connsiteY17" fmla="*/ 504056 h 5688632"/>
              <a:gd name="connsiteX18" fmla="*/ 6901044 w 6901044"/>
              <a:gd name="connsiteY18"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208320 w 6901044"/>
              <a:gd name="connsiteY15" fmla="*/ 1368152 h 5688632"/>
              <a:gd name="connsiteX16" fmla="*/ 6496352 w 6901044"/>
              <a:gd name="connsiteY16" fmla="*/ 792088 h 5688632"/>
              <a:gd name="connsiteX17" fmla="*/ 6568360 w 6901044"/>
              <a:gd name="connsiteY17" fmla="*/ 504056 h 5688632"/>
              <a:gd name="connsiteX18" fmla="*/ 6901044 w 6901044"/>
              <a:gd name="connsiteY18"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208320 w 6901044"/>
              <a:gd name="connsiteY15" fmla="*/ 1368152 h 5688632"/>
              <a:gd name="connsiteX16" fmla="*/ 6424344 w 6901044"/>
              <a:gd name="connsiteY16" fmla="*/ 864096 h 5688632"/>
              <a:gd name="connsiteX17" fmla="*/ 6568360 w 6901044"/>
              <a:gd name="connsiteY17" fmla="*/ 504056 h 5688632"/>
              <a:gd name="connsiteX18" fmla="*/ 6901044 w 6901044"/>
              <a:gd name="connsiteY18" fmla="*/ 0 h 5688632"/>
              <a:gd name="connsiteX0" fmla="*/ 0 w 6856392"/>
              <a:gd name="connsiteY0" fmla="*/ 5328592 h 5544616"/>
              <a:gd name="connsiteX1" fmla="*/ 504056 w 6856392"/>
              <a:gd name="connsiteY1" fmla="*/ 5328592 h 5544616"/>
              <a:gd name="connsiteX2" fmla="*/ 1080120 w 6856392"/>
              <a:gd name="connsiteY2" fmla="*/ 5544616 h 5544616"/>
              <a:gd name="connsiteX3" fmla="*/ 1743824 w 6856392"/>
              <a:gd name="connsiteY3" fmla="*/ 5328592 h 5544616"/>
              <a:gd name="connsiteX4" fmla="*/ 3528392 w 6856392"/>
              <a:gd name="connsiteY4" fmla="*/ 4320480 h 5544616"/>
              <a:gd name="connsiteX5" fmla="*/ 4320480 w 6856392"/>
              <a:gd name="connsiteY5" fmla="*/ 3816424 h 5544616"/>
              <a:gd name="connsiteX6" fmla="*/ 4536504 w 6856392"/>
              <a:gd name="connsiteY6" fmla="*/ 3456384 h 5544616"/>
              <a:gd name="connsiteX7" fmla="*/ 4624144 w 6856392"/>
              <a:gd name="connsiteY7" fmla="*/ 3384376 h 5544616"/>
              <a:gd name="connsiteX8" fmla="*/ 5128200 w 6856392"/>
              <a:gd name="connsiteY8" fmla="*/ 3240360 h 5544616"/>
              <a:gd name="connsiteX9" fmla="*/ 5416232 w 6856392"/>
              <a:gd name="connsiteY9" fmla="*/ 3096344 h 5544616"/>
              <a:gd name="connsiteX10" fmla="*/ 5632256 w 6856392"/>
              <a:gd name="connsiteY10" fmla="*/ 2952328 h 5544616"/>
              <a:gd name="connsiteX11" fmla="*/ 5920288 w 6856392"/>
              <a:gd name="connsiteY11" fmla="*/ 2448272 h 5544616"/>
              <a:gd name="connsiteX12" fmla="*/ 6064304 w 6856392"/>
              <a:gd name="connsiteY12" fmla="*/ 2160240 h 5544616"/>
              <a:gd name="connsiteX13" fmla="*/ 6136312 w 6856392"/>
              <a:gd name="connsiteY13" fmla="*/ 2016224 h 5544616"/>
              <a:gd name="connsiteX14" fmla="*/ 6064304 w 6856392"/>
              <a:gd name="connsiteY14" fmla="*/ 1368152 h 5544616"/>
              <a:gd name="connsiteX15" fmla="*/ 6208320 w 6856392"/>
              <a:gd name="connsiteY15" fmla="*/ 1224136 h 5544616"/>
              <a:gd name="connsiteX16" fmla="*/ 6424344 w 6856392"/>
              <a:gd name="connsiteY16" fmla="*/ 720080 h 5544616"/>
              <a:gd name="connsiteX17" fmla="*/ 6568360 w 6856392"/>
              <a:gd name="connsiteY17" fmla="*/ 360040 h 5544616"/>
              <a:gd name="connsiteX18" fmla="*/ 6856392 w 6856392"/>
              <a:gd name="connsiteY18" fmla="*/ 0 h 554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56392" h="5544616">
                <a:moveTo>
                  <a:pt x="0" y="5328592"/>
                </a:moveTo>
                <a:lnTo>
                  <a:pt x="504056" y="5328592"/>
                </a:lnTo>
                <a:lnTo>
                  <a:pt x="1080120" y="5544616"/>
                </a:lnTo>
                <a:lnTo>
                  <a:pt x="1743824" y="5328592"/>
                </a:lnTo>
                <a:cubicBezTo>
                  <a:pt x="2363828" y="5020375"/>
                  <a:pt x="2985150" y="4663661"/>
                  <a:pt x="3528392" y="4320480"/>
                </a:cubicBezTo>
                <a:lnTo>
                  <a:pt x="4320480" y="3816424"/>
                </a:lnTo>
                <a:lnTo>
                  <a:pt x="4536504" y="3456384"/>
                </a:lnTo>
                <a:lnTo>
                  <a:pt x="4624144" y="3384376"/>
                </a:lnTo>
                <a:lnTo>
                  <a:pt x="5128200" y="3240360"/>
                </a:lnTo>
                <a:lnTo>
                  <a:pt x="5416232" y="3096344"/>
                </a:lnTo>
                <a:lnTo>
                  <a:pt x="5632256" y="2952328"/>
                </a:lnTo>
                <a:lnTo>
                  <a:pt x="5920288" y="2448272"/>
                </a:lnTo>
                <a:lnTo>
                  <a:pt x="6064304" y="2160240"/>
                </a:lnTo>
                <a:lnTo>
                  <a:pt x="6136312" y="2016224"/>
                </a:lnTo>
                <a:lnTo>
                  <a:pt x="6064304" y="1368152"/>
                </a:lnTo>
                <a:lnTo>
                  <a:pt x="6208320" y="1224136"/>
                </a:lnTo>
                <a:lnTo>
                  <a:pt x="6424344" y="720080"/>
                </a:lnTo>
                <a:lnTo>
                  <a:pt x="6568360" y="360040"/>
                </a:lnTo>
                <a:lnTo>
                  <a:pt x="6856392" y="0"/>
                </a:lnTo>
              </a:path>
            </a:pathLst>
          </a:custGeom>
          <a:ln w="25400">
            <a:solidFill>
              <a:schemeClr val="tx1"/>
            </a:solidFill>
            <a:prstDash val="dash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75" name="円/楕円 74"/>
          <p:cNvSpPr>
            <a:spLocks noChangeAspect="1"/>
          </p:cNvSpPr>
          <p:nvPr/>
        </p:nvSpPr>
        <p:spPr bwMode="auto">
          <a:xfrm>
            <a:off x="6127750" y="4430713"/>
            <a:ext cx="179388" cy="179387"/>
          </a:xfrm>
          <a:prstGeom prst="ellipse">
            <a:avLst/>
          </a:prstGeom>
          <a:solidFill>
            <a:srgbClr val="FF0066">
              <a:alpha val="50000"/>
            </a:srgbClr>
          </a:solidFill>
          <a:ln w="19050">
            <a:solidFill>
              <a:schemeClr val="tx1"/>
            </a:solidFill>
            <a:prstDash val="sysDot"/>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2800" dirty="0">
              <a:solidFill>
                <a:schemeClr val="bg1"/>
              </a:solidFill>
              <a:latin typeface="HG丸ｺﾞｼｯｸM-PRO" pitchFamily="50" charset="-128"/>
              <a:ea typeface="HG丸ｺﾞｼｯｸM-PRO" pitchFamily="50" charset="-128"/>
            </a:endParaRPr>
          </a:p>
        </p:txBody>
      </p:sp>
      <p:sp>
        <p:nvSpPr>
          <p:cNvPr id="63" name="ホームベース 62"/>
          <p:cNvSpPr/>
          <p:nvPr/>
        </p:nvSpPr>
        <p:spPr bwMode="auto">
          <a:xfrm>
            <a:off x="354013" y="1077913"/>
            <a:ext cx="4714875" cy="468312"/>
          </a:xfrm>
          <a:prstGeom prst="homePlate">
            <a:avLst>
              <a:gd name="adj" fmla="val 0"/>
            </a:avLst>
          </a:prstGeom>
          <a:solidFill>
            <a:schemeClr val="bg1"/>
          </a:solidFill>
          <a:ln w="25400">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grpSp>
        <p:nvGrpSpPr>
          <p:cNvPr id="2" name="グループ化 7"/>
          <p:cNvGrpSpPr/>
          <p:nvPr/>
        </p:nvGrpSpPr>
        <p:grpSpPr>
          <a:xfrm>
            <a:off x="477731" y="512743"/>
            <a:ext cx="8054855" cy="416742"/>
            <a:chOff x="477731" y="512743"/>
            <a:chExt cx="8054855" cy="416742"/>
          </a:xfrm>
          <a:solidFill>
            <a:srgbClr val="00B050"/>
          </a:solidFill>
        </p:grpSpPr>
        <p:cxnSp>
          <p:nvCxnSpPr>
            <p:cNvPr id="50" name="直線コネクタ 49"/>
            <p:cNvCxnSpPr/>
            <p:nvPr/>
          </p:nvCxnSpPr>
          <p:spPr>
            <a:xfrm>
              <a:off x="487136" y="909410"/>
              <a:ext cx="8045450" cy="14288"/>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477731" y="512743"/>
              <a:ext cx="415248" cy="416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lumMod val="50000"/>
                    <a:lumOff val="50000"/>
                  </a:schemeClr>
                </a:solidFill>
                <a:latin typeface="AR P丸ゴシック体M" pitchFamily="50" charset="-128"/>
                <a:ea typeface="AR P丸ゴシック体M" pitchFamily="50" charset="-128"/>
              </a:endParaRPr>
            </a:p>
          </p:txBody>
        </p:sp>
      </p:grpSp>
      <p:pic>
        <p:nvPicPr>
          <p:cNvPr id="54" name="Picture 5">
            <a:hlinkClick r:id="rId4" action="ppaction://hlinkfile"/>
          </p:cNvPr>
          <p:cNvPicPr>
            <a:picLocks noChangeAspect="1" noChangeArrowheads="1"/>
          </p:cNvPicPr>
          <p:nvPr/>
        </p:nvPicPr>
        <p:blipFill>
          <a:blip r:embed="rId5" cstate="print"/>
          <a:srcRect/>
          <a:stretch>
            <a:fillRect/>
          </a:stretch>
        </p:blipFill>
        <p:spPr bwMode="auto">
          <a:xfrm>
            <a:off x="7227882" y="260350"/>
            <a:ext cx="427618" cy="431800"/>
          </a:xfrm>
          <a:prstGeom prst="rect">
            <a:avLst/>
          </a:prstGeom>
          <a:noFill/>
          <a:ln w="9525">
            <a:noFill/>
            <a:miter lim="800000"/>
            <a:headEnd/>
            <a:tailEnd/>
          </a:ln>
        </p:spPr>
      </p:pic>
      <p:sp>
        <p:nvSpPr>
          <p:cNvPr id="56" name="テキスト ボックス 21"/>
          <p:cNvSpPr txBox="1">
            <a:spLocks noChangeArrowheads="1"/>
          </p:cNvSpPr>
          <p:nvPr/>
        </p:nvSpPr>
        <p:spPr bwMode="auto">
          <a:xfrm>
            <a:off x="850900" y="415925"/>
            <a:ext cx="6227987" cy="954107"/>
          </a:xfrm>
          <a:prstGeom prst="rect">
            <a:avLst/>
          </a:prstGeom>
          <a:noFill/>
          <a:ln w="9525">
            <a:noFill/>
            <a:miter lim="800000"/>
            <a:headEnd/>
            <a:tailEnd/>
          </a:ln>
        </p:spPr>
        <p:txBody>
          <a:bodyPr wrap="none">
            <a:spAutoFit/>
          </a:bodyPr>
          <a:lstStyle/>
          <a:p>
            <a:pPr lvl="0"/>
            <a:r>
              <a:rPr lang="ja-JP" altLang="en-US" sz="2800" dirty="0" smtClean="0">
                <a:latin typeface="HG丸ｺﾞｼｯｸM-PRO" pitchFamily="50" charset="-128"/>
                <a:ea typeface="HG丸ｺﾞｼｯｸM-PRO" pitchFamily="50" charset="-128"/>
              </a:rPr>
              <a:t>６ ．</a:t>
            </a:r>
            <a:r>
              <a:rPr lang="en-US" altLang="ja-JP" sz="2400" dirty="0">
                <a:solidFill>
                  <a:prstClr val="black"/>
                </a:solidFill>
                <a:latin typeface="HG丸ｺﾞｼｯｸM-PRO" pitchFamily="50" charset="-128"/>
                <a:ea typeface="HG丸ｺﾞｼｯｸM-PRO" pitchFamily="50" charset="-128"/>
              </a:rPr>
              <a:t>Efforts based on DRR strategy </a:t>
            </a:r>
            <a:r>
              <a:rPr lang="ja-JP" altLang="en-US" sz="2400" dirty="0" smtClean="0">
                <a:solidFill>
                  <a:prstClr val="black"/>
                </a:solidFill>
                <a:latin typeface="HG丸ｺﾞｼｯｸM-PRO" pitchFamily="50" charset="-128"/>
                <a:ea typeface="HG丸ｺﾞｼｯｸM-PRO" pitchFamily="50" charset="-128"/>
              </a:rPr>
              <a:t>④</a:t>
            </a:r>
            <a:endParaRPr lang="ja-JP" altLang="en-US" sz="2400" dirty="0">
              <a:solidFill>
                <a:prstClr val="black"/>
              </a:solidFill>
              <a:latin typeface="HG丸ｺﾞｼｯｸM-PRO" pitchFamily="50" charset="-128"/>
              <a:ea typeface="HG丸ｺﾞｼｯｸM-PRO" pitchFamily="50" charset="-128"/>
            </a:endParaRPr>
          </a:p>
          <a:p>
            <a:endParaRPr lang="ja-JP" altLang="en-US" sz="2800" dirty="0">
              <a:latin typeface="HG丸ｺﾞｼｯｸM-PRO" pitchFamily="50" charset="-128"/>
              <a:ea typeface="HG丸ｺﾞｼｯｸM-PRO" pitchFamily="50" charset="-128"/>
            </a:endParaRPr>
          </a:p>
        </p:txBody>
      </p:sp>
      <p:sp>
        <p:nvSpPr>
          <p:cNvPr id="58" name="正方形/長方形 57"/>
          <p:cNvSpPr/>
          <p:nvPr/>
        </p:nvSpPr>
        <p:spPr bwMode="auto">
          <a:xfrm>
            <a:off x="354013" y="1089025"/>
            <a:ext cx="1116012" cy="468313"/>
          </a:xfrm>
          <a:prstGeom prst="rect">
            <a:avLst/>
          </a:prstGeom>
          <a:solidFill>
            <a:schemeClr val="accent6"/>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62" name="大波 61"/>
          <p:cNvSpPr/>
          <p:nvPr/>
        </p:nvSpPr>
        <p:spPr bwMode="auto">
          <a:xfrm>
            <a:off x="1531940" y="1125538"/>
            <a:ext cx="539750" cy="360362"/>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1</a:t>
            </a:r>
            <a:endParaRPr lang="ja-JP" altLang="en-US" sz="1400" dirty="0">
              <a:solidFill>
                <a:schemeClr val="tx1"/>
              </a:solidFill>
              <a:latin typeface="HG丸ｺﾞｼｯｸM-PRO" pitchFamily="50" charset="-128"/>
              <a:ea typeface="HG丸ｺﾞｼｯｸM-PRO" pitchFamily="50" charset="-128"/>
            </a:endParaRPr>
          </a:p>
        </p:txBody>
      </p:sp>
      <p:sp>
        <p:nvSpPr>
          <p:cNvPr id="136" name="テキスト ボックス 59"/>
          <p:cNvSpPr txBox="1">
            <a:spLocks noChangeArrowheads="1"/>
          </p:cNvSpPr>
          <p:nvPr/>
        </p:nvSpPr>
        <p:spPr bwMode="auto">
          <a:xfrm>
            <a:off x="6230893" y="3717032"/>
            <a:ext cx="1415772" cy="338554"/>
          </a:xfrm>
          <a:prstGeom prst="rect">
            <a:avLst/>
          </a:prstGeom>
          <a:noFill/>
          <a:ln w="9525">
            <a:noFill/>
            <a:miter lim="800000"/>
            <a:headEnd/>
            <a:tailEnd/>
          </a:ln>
        </p:spPr>
        <p:txBody>
          <a:bodyPr wrap="none">
            <a:spAutoFit/>
          </a:bodyPr>
          <a:lstStyle/>
          <a:p>
            <a:r>
              <a:rPr lang="en-US" altLang="ja-JP" sz="1600" dirty="0" smtClean="0">
                <a:solidFill>
                  <a:srgbClr val="FF0000"/>
                </a:solidFill>
                <a:latin typeface="HG創英角ﾎﾟｯﾌﾟ体" pitchFamily="49" charset="-128"/>
                <a:ea typeface="HG創英角ﾎﾟｯﾌﾟ体" pitchFamily="49" charset="-128"/>
              </a:rPr>
              <a:t>escape tower</a:t>
            </a:r>
            <a:endParaRPr lang="ja-JP" altLang="en-US" sz="1600" dirty="0">
              <a:solidFill>
                <a:srgbClr val="FF0000"/>
              </a:solidFill>
              <a:latin typeface="HG創英角ﾎﾟｯﾌﾟ体" pitchFamily="49" charset="-128"/>
              <a:ea typeface="HG創英角ﾎﾟｯﾌﾟ体" pitchFamily="49" charset="-128"/>
            </a:endParaRPr>
          </a:p>
        </p:txBody>
      </p:sp>
      <p:sp>
        <p:nvSpPr>
          <p:cNvPr id="51" name="フリーフォーム 50"/>
          <p:cNvSpPr/>
          <p:nvPr/>
        </p:nvSpPr>
        <p:spPr>
          <a:xfrm flipH="1" flipV="1">
            <a:off x="2627784" y="2876940"/>
            <a:ext cx="5264500" cy="2568284"/>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028836 w 6180964"/>
              <a:gd name="connsiteY12" fmla="*/ 1944216 h 5718946"/>
              <a:gd name="connsiteX13" fmla="*/ 5028836 w 6180964"/>
              <a:gd name="connsiteY13" fmla="*/ 1656184 h 5718946"/>
              <a:gd name="connsiteX14" fmla="*/ 5244860 w 6180964"/>
              <a:gd name="connsiteY14" fmla="*/ 1224136 h 5718946"/>
              <a:gd name="connsiteX15" fmla="*/ 5748916 w 6180964"/>
              <a:gd name="connsiteY15" fmla="*/ 648072 h 5718946"/>
              <a:gd name="connsiteX16" fmla="*/ 6180964 w 6180964"/>
              <a:gd name="connsiteY16" fmla="*/ 288032 h 5718946"/>
              <a:gd name="connsiteX17" fmla="*/ 6180964 w 6180964"/>
              <a:gd name="connsiteY17"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028836 w 6180964"/>
              <a:gd name="connsiteY13" fmla="*/ 1944216 h 5718946"/>
              <a:gd name="connsiteX14" fmla="*/ 5028836 w 6180964"/>
              <a:gd name="connsiteY14" fmla="*/ 1656184 h 5718946"/>
              <a:gd name="connsiteX15" fmla="*/ 5244860 w 6180964"/>
              <a:gd name="connsiteY15" fmla="*/ 1224136 h 5718946"/>
              <a:gd name="connsiteX16" fmla="*/ 5748916 w 6180964"/>
              <a:gd name="connsiteY16" fmla="*/ 648072 h 5718946"/>
              <a:gd name="connsiteX17" fmla="*/ 6180964 w 6180964"/>
              <a:gd name="connsiteY17" fmla="*/ 288032 h 5718946"/>
              <a:gd name="connsiteX18" fmla="*/ 6180964 w 6180964"/>
              <a:gd name="connsiteY18"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028836 w 6180964"/>
              <a:gd name="connsiteY14" fmla="*/ 1944216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5365168 w 6180964"/>
              <a:gd name="connsiteY18" fmla="*/ 719106 h 5718946"/>
              <a:gd name="connsiteX19" fmla="*/ 6180964 w 6180964"/>
              <a:gd name="connsiteY19" fmla="*/ 0 h 5718946"/>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293160 w 5653200"/>
              <a:gd name="connsiteY18"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293160 w 5653200"/>
              <a:gd name="connsiteY17" fmla="*/ 0 h 5791928"/>
              <a:gd name="connsiteX0" fmla="*/ 0 w 5581192"/>
              <a:gd name="connsiteY0" fmla="*/ 5791928 h 5791928"/>
              <a:gd name="connsiteX1" fmla="*/ 564340 w 5581192"/>
              <a:gd name="connsiteY1" fmla="*/ 5473582 h 5791928"/>
              <a:gd name="connsiteX2" fmla="*/ 1692760 w 5581192"/>
              <a:gd name="connsiteY2" fmla="*/ 4824536 h 5791928"/>
              <a:gd name="connsiteX3" fmla="*/ 2268824 w 5581192"/>
              <a:gd name="connsiteY3" fmla="*/ 4464496 h 5791928"/>
              <a:gd name="connsiteX4" fmla="*/ 2556856 w 5581192"/>
              <a:gd name="connsiteY4" fmla="*/ 4320480 h 5791928"/>
              <a:gd name="connsiteX5" fmla="*/ 2772880 w 5581192"/>
              <a:gd name="connsiteY5" fmla="*/ 4176464 h 5791928"/>
              <a:gd name="connsiteX6" fmla="*/ 3060912 w 5581192"/>
              <a:gd name="connsiteY6" fmla="*/ 4032448 h 5791928"/>
              <a:gd name="connsiteX7" fmla="*/ 3708984 w 5581192"/>
              <a:gd name="connsiteY7" fmla="*/ 3960440 h 5791928"/>
              <a:gd name="connsiteX8" fmla="*/ 4141032 w 5581192"/>
              <a:gd name="connsiteY8" fmla="*/ 3888432 h 5791928"/>
              <a:gd name="connsiteX9" fmla="*/ 4573080 w 5581192"/>
              <a:gd name="connsiteY9" fmla="*/ 3528392 h 5791928"/>
              <a:gd name="connsiteX10" fmla="*/ 4933120 w 5581192"/>
              <a:gd name="connsiteY10" fmla="*/ 3384376 h 5791928"/>
              <a:gd name="connsiteX11" fmla="*/ 5293160 w 5581192"/>
              <a:gd name="connsiteY11" fmla="*/ 3240360 h 5791928"/>
              <a:gd name="connsiteX12" fmla="*/ 5365168 w 5581192"/>
              <a:gd name="connsiteY12" fmla="*/ 3096344 h 5791928"/>
              <a:gd name="connsiteX13" fmla="*/ 5365168 w 5581192"/>
              <a:gd name="connsiteY13" fmla="*/ 2808312 h 5791928"/>
              <a:gd name="connsiteX14" fmla="*/ 5509184 w 5581192"/>
              <a:gd name="connsiteY14" fmla="*/ 2520280 h 5791928"/>
              <a:gd name="connsiteX15" fmla="*/ 5581192 w 5581192"/>
              <a:gd name="connsiteY15" fmla="*/ 2376264 h 5791928"/>
              <a:gd name="connsiteX16" fmla="*/ 5293160 w 5581192"/>
              <a:gd name="connsiteY16" fmla="*/ 0 h 5791928"/>
              <a:gd name="connsiteX0" fmla="*/ 0 w 5509184"/>
              <a:gd name="connsiteY0" fmla="*/ 5791928 h 5791928"/>
              <a:gd name="connsiteX1" fmla="*/ 564340 w 5509184"/>
              <a:gd name="connsiteY1" fmla="*/ 5473582 h 5791928"/>
              <a:gd name="connsiteX2" fmla="*/ 1692760 w 5509184"/>
              <a:gd name="connsiteY2" fmla="*/ 4824536 h 5791928"/>
              <a:gd name="connsiteX3" fmla="*/ 2268824 w 5509184"/>
              <a:gd name="connsiteY3" fmla="*/ 4464496 h 5791928"/>
              <a:gd name="connsiteX4" fmla="*/ 2556856 w 5509184"/>
              <a:gd name="connsiteY4" fmla="*/ 4320480 h 5791928"/>
              <a:gd name="connsiteX5" fmla="*/ 2772880 w 5509184"/>
              <a:gd name="connsiteY5" fmla="*/ 4176464 h 5791928"/>
              <a:gd name="connsiteX6" fmla="*/ 3060912 w 5509184"/>
              <a:gd name="connsiteY6" fmla="*/ 4032448 h 5791928"/>
              <a:gd name="connsiteX7" fmla="*/ 3708984 w 5509184"/>
              <a:gd name="connsiteY7" fmla="*/ 3960440 h 5791928"/>
              <a:gd name="connsiteX8" fmla="*/ 4141032 w 5509184"/>
              <a:gd name="connsiteY8" fmla="*/ 3888432 h 5791928"/>
              <a:gd name="connsiteX9" fmla="*/ 4573080 w 5509184"/>
              <a:gd name="connsiteY9" fmla="*/ 3528392 h 5791928"/>
              <a:gd name="connsiteX10" fmla="*/ 4933120 w 5509184"/>
              <a:gd name="connsiteY10" fmla="*/ 3384376 h 5791928"/>
              <a:gd name="connsiteX11" fmla="*/ 5293160 w 5509184"/>
              <a:gd name="connsiteY11" fmla="*/ 3240360 h 5791928"/>
              <a:gd name="connsiteX12" fmla="*/ 5365168 w 5509184"/>
              <a:gd name="connsiteY12" fmla="*/ 3096344 h 5791928"/>
              <a:gd name="connsiteX13" fmla="*/ 5365168 w 5509184"/>
              <a:gd name="connsiteY13" fmla="*/ 2808312 h 5791928"/>
              <a:gd name="connsiteX14" fmla="*/ 5509184 w 5509184"/>
              <a:gd name="connsiteY14" fmla="*/ 2520280 h 5791928"/>
              <a:gd name="connsiteX15" fmla="*/ 5293160 w 5509184"/>
              <a:gd name="connsiteY15" fmla="*/ 0 h 5791928"/>
              <a:gd name="connsiteX0" fmla="*/ 0 w 5365168"/>
              <a:gd name="connsiteY0" fmla="*/ 5791928 h 5791928"/>
              <a:gd name="connsiteX1" fmla="*/ 564340 w 5365168"/>
              <a:gd name="connsiteY1" fmla="*/ 5473582 h 5791928"/>
              <a:gd name="connsiteX2" fmla="*/ 1692760 w 5365168"/>
              <a:gd name="connsiteY2" fmla="*/ 4824536 h 5791928"/>
              <a:gd name="connsiteX3" fmla="*/ 2268824 w 5365168"/>
              <a:gd name="connsiteY3" fmla="*/ 4464496 h 5791928"/>
              <a:gd name="connsiteX4" fmla="*/ 2556856 w 5365168"/>
              <a:gd name="connsiteY4" fmla="*/ 4320480 h 5791928"/>
              <a:gd name="connsiteX5" fmla="*/ 2772880 w 5365168"/>
              <a:gd name="connsiteY5" fmla="*/ 4176464 h 5791928"/>
              <a:gd name="connsiteX6" fmla="*/ 3060912 w 5365168"/>
              <a:gd name="connsiteY6" fmla="*/ 4032448 h 5791928"/>
              <a:gd name="connsiteX7" fmla="*/ 3708984 w 5365168"/>
              <a:gd name="connsiteY7" fmla="*/ 3960440 h 5791928"/>
              <a:gd name="connsiteX8" fmla="*/ 4141032 w 5365168"/>
              <a:gd name="connsiteY8" fmla="*/ 3888432 h 5791928"/>
              <a:gd name="connsiteX9" fmla="*/ 4573080 w 5365168"/>
              <a:gd name="connsiteY9" fmla="*/ 3528392 h 5791928"/>
              <a:gd name="connsiteX10" fmla="*/ 4933120 w 5365168"/>
              <a:gd name="connsiteY10" fmla="*/ 3384376 h 5791928"/>
              <a:gd name="connsiteX11" fmla="*/ 5293160 w 5365168"/>
              <a:gd name="connsiteY11" fmla="*/ 3240360 h 5791928"/>
              <a:gd name="connsiteX12" fmla="*/ 5365168 w 5365168"/>
              <a:gd name="connsiteY12" fmla="*/ 3096344 h 5791928"/>
              <a:gd name="connsiteX13" fmla="*/ 5365168 w 5365168"/>
              <a:gd name="connsiteY13" fmla="*/ 2808312 h 5791928"/>
              <a:gd name="connsiteX14" fmla="*/ 5293160 w 5365168"/>
              <a:gd name="connsiteY14" fmla="*/ 0 h 5791928"/>
              <a:gd name="connsiteX0" fmla="*/ 0 w 5365168"/>
              <a:gd name="connsiteY0" fmla="*/ 5791928 h 5791928"/>
              <a:gd name="connsiteX1" fmla="*/ 564340 w 5365168"/>
              <a:gd name="connsiteY1" fmla="*/ 5473582 h 5791928"/>
              <a:gd name="connsiteX2" fmla="*/ 1692760 w 5365168"/>
              <a:gd name="connsiteY2" fmla="*/ 4824536 h 5791928"/>
              <a:gd name="connsiteX3" fmla="*/ 2268824 w 5365168"/>
              <a:gd name="connsiteY3" fmla="*/ 4464496 h 5791928"/>
              <a:gd name="connsiteX4" fmla="*/ 2556856 w 5365168"/>
              <a:gd name="connsiteY4" fmla="*/ 4320480 h 5791928"/>
              <a:gd name="connsiteX5" fmla="*/ 2772880 w 5365168"/>
              <a:gd name="connsiteY5" fmla="*/ 4176464 h 5791928"/>
              <a:gd name="connsiteX6" fmla="*/ 3060912 w 5365168"/>
              <a:gd name="connsiteY6" fmla="*/ 4032448 h 5791928"/>
              <a:gd name="connsiteX7" fmla="*/ 3708984 w 5365168"/>
              <a:gd name="connsiteY7" fmla="*/ 3960440 h 5791928"/>
              <a:gd name="connsiteX8" fmla="*/ 4141032 w 5365168"/>
              <a:gd name="connsiteY8" fmla="*/ 3888432 h 5791928"/>
              <a:gd name="connsiteX9" fmla="*/ 4573080 w 5365168"/>
              <a:gd name="connsiteY9" fmla="*/ 3528392 h 5791928"/>
              <a:gd name="connsiteX10" fmla="*/ 4933120 w 5365168"/>
              <a:gd name="connsiteY10" fmla="*/ 3384376 h 5791928"/>
              <a:gd name="connsiteX11" fmla="*/ 5293160 w 5365168"/>
              <a:gd name="connsiteY11" fmla="*/ 3240360 h 5791928"/>
              <a:gd name="connsiteX12" fmla="*/ 5365168 w 5365168"/>
              <a:gd name="connsiteY12" fmla="*/ 3096344 h 5791928"/>
              <a:gd name="connsiteX13" fmla="*/ 5293160 w 5365168"/>
              <a:gd name="connsiteY13"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4933120 w 5293160"/>
              <a:gd name="connsiteY10" fmla="*/ 3384376 h 5791928"/>
              <a:gd name="connsiteX11" fmla="*/ 5293160 w 5293160"/>
              <a:gd name="connsiteY11" fmla="*/ 3240360 h 5791928"/>
              <a:gd name="connsiteX12" fmla="*/ 5293160 w 5293160"/>
              <a:gd name="connsiteY12"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4933120 w 5293160"/>
              <a:gd name="connsiteY10" fmla="*/ 3384376 h 5791928"/>
              <a:gd name="connsiteX11" fmla="*/ 5293160 w 5293160"/>
              <a:gd name="connsiteY11"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5293160 w 5293160"/>
              <a:gd name="connsiteY10"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5293160 w 5293160"/>
              <a:gd name="connsiteY9"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5293160 w 5293160"/>
              <a:gd name="connsiteY8"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5293160 w 5293160"/>
              <a:gd name="connsiteY7"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5293160 w 5293160"/>
              <a:gd name="connsiteY6"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5293160 w 5293160"/>
              <a:gd name="connsiteY5"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5293160 w 5293160"/>
              <a:gd name="connsiteY4"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5293160 w 5293160"/>
              <a:gd name="connsiteY3" fmla="*/ 0 h 5791928"/>
              <a:gd name="connsiteX0" fmla="*/ 1368152 w 3060912"/>
              <a:gd name="connsiteY0" fmla="*/ 2636912 h 2636912"/>
              <a:gd name="connsiteX1" fmla="*/ 1932492 w 3060912"/>
              <a:gd name="connsiteY1" fmla="*/ 2318566 h 2636912"/>
              <a:gd name="connsiteX2" fmla="*/ 3060912 w 3060912"/>
              <a:gd name="connsiteY2" fmla="*/ 1669520 h 2636912"/>
              <a:gd name="connsiteX3" fmla="*/ 0 w 3060912"/>
              <a:gd name="connsiteY3" fmla="*/ 0 h 2636912"/>
              <a:gd name="connsiteX0" fmla="*/ 1368152 w 1932492"/>
              <a:gd name="connsiteY0" fmla="*/ 2636912 h 2636912"/>
              <a:gd name="connsiteX1" fmla="*/ 1932492 w 1932492"/>
              <a:gd name="connsiteY1" fmla="*/ 2318566 h 2636912"/>
              <a:gd name="connsiteX2" fmla="*/ 576064 w 1932492"/>
              <a:gd name="connsiteY2" fmla="*/ 792088 h 2636912"/>
              <a:gd name="connsiteX3" fmla="*/ 0 w 1932492"/>
              <a:gd name="connsiteY3" fmla="*/ 0 h 2636912"/>
              <a:gd name="connsiteX0" fmla="*/ 1368152 w 1368152"/>
              <a:gd name="connsiteY0" fmla="*/ 2636912 h 2636912"/>
              <a:gd name="connsiteX1" fmla="*/ 792088 w 1368152"/>
              <a:gd name="connsiteY1" fmla="*/ 1224136 h 2636912"/>
              <a:gd name="connsiteX2" fmla="*/ 576064 w 1368152"/>
              <a:gd name="connsiteY2" fmla="*/ 792088 h 2636912"/>
              <a:gd name="connsiteX3" fmla="*/ 0 w 1368152"/>
              <a:gd name="connsiteY3" fmla="*/ 0 h 2636912"/>
              <a:gd name="connsiteX0" fmla="*/ 1008112 w 1008112"/>
              <a:gd name="connsiteY0" fmla="*/ 1800200 h 1800200"/>
              <a:gd name="connsiteX1" fmla="*/ 792088 w 1008112"/>
              <a:gd name="connsiteY1" fmla="*/ 1224136 h 1800200"/>
              <a:gd name="connsiteX2" fmla="*/ 576064 w 1008112"/>
              <a:gd name="connsiteY2" fmla="*/ 792088 h 1800200"/>
              <a:gd name="connsiteX3" fmla="*/ 0 w 1008112"/>
              <a:gd name="connsiteY3" fmla="*/ 0 h 1800200"/>
              <a:gd name="connsiteX0" fmla="*/ 360040 w 792088"/>
              <a:gd name="connsiteY0" fmla="*/ 1008112 h 1224136"/>
              <a:gd name="connsiteX1" fmla="*/ 792088 w 792088"/>
              <a:gd name="connsiteY1" fmla="*/ 1224136 h 1224136"/>
              <a:gd name="connsiteX2" fmla="*/ 576064 w 792088"/>
              <a:gd name="connsiteY2" fmla="*/ 792088 h 1224136"/>
              <a:gd name="connsiteX3" fmla="*/ 0 w 792088"/>
              <a:gd name="connsiteY3" fmla="*/ 0 h 1224136"/>
              <a:gd name="connsiteX0" fmla="*/ 360040 w 576064"/>
              <a:gd name="connsiteY0" fmla="*/ 1008112 h 1008112"/>
              <a:gd name="connsiteX1" fmla="*/ 288032 w 576064"/>
              <a:gd name="connsiteY1" fmla="*/ 648072 h 1008112"/>
              <a:gd name="connsiteX2" fmla="*/ 576064 w 576064"/>
              <a:gd name="connsiteY2" fmla="*/ 792088 h 1008112"/>
              <a:gd name="connsiteX3" fmla="*/ 0 w 576064"/>
              <a:gd name="connsiteY3" fmla="*/ 0 h 1008112"/>
              <a:gd name="connsiteX0" fmla="*/ 360040 w 360040"/>
              <a:gd name="connsiteY0" fmla="*/ 1008112 h 1008112"/>
              <a:gd name="connsiteX1" fmla="*/ 288032 w 360040"/>
              <a:gd name="connsiteY1" fmla="*/ 648072 h 1008112"/>
              <a:gd name="connsiteX2" fmla="*/ 0 w 360040"/>
              <a:gd name="connsiteY2" fmla="*/ 0 h 1008112"/>
              <a:gd name="connsiteX0" fmla="*/ 219042 w 219042"/>
              <a:gd name="connsiteY0" fmla="*/ 927050 h 927050"/>
              <a:gd name="connsiteX1" fmla="*/ 147034 w 219042"/>
              <a:gd name="connsiteY1" fmla="*/ 567010 h 927050"/>
              <a:gd name="connsiteX2" fmla="*/ 0 w 219042"/>
              <a:gd name="connsiteY2" fmla="*/ 0 h 927050"/>
              <a:gd name="connsiteX0" fmla="*/ 219042 w 219042"/>
              <a:gd name="connsiteY0" fmla="*/ 927050 h 927050"/>
              <a:gd name="connsiteX1" fmla="*/ 219042 w 219042"/>
              <a:gd name="connsiteY1" fmla="*/ 470988 h 927050"/>
              <a:gd name="connsiteX2" fmla="*/ 147034 w 219042"/>
              <a:gd name="connsiteY2" fmla="*/ 567010 h 927050"/>
              <a:gd name="connsiteX3" fmla="*/ 0 w 219042"/>
              <a:gd name="connsiteY3" fmla="*/ 0 h 927050"/>
              <a:gd name="connsiteX0" fmla="*/ 219042 w 219042"/>
              <a:gd name="connsiteY0" fmla="*/ 927050 h 927050"/>
              <a:gd name="connsiteX1" fmla="*/ 219042 w 219042"/>
              <a:gd name="connsiteY1" fmla="*/ 470988 h 927050"/>
              <a:gd name="connsiteX2" fmla="*/ 80950 w 219042"/>
              <a:gd name="connsiteY2" fmla="*/ 549486 h 927050"/>
              <a:gd name="connsiteX3" fmla="*/ 0 w 219042"/>
              <a:gd name="connsiteY3" fmla="*/ 0 h 927050"/>
              <a:gd name="connsiteX0" fmla="*/ 219042 w 219042"/>
              <a:gd name="connsiteY0" fmla="*/ 927050 h 927050"/>
              <a:gd name="connsiteX1" fmla="*/ 219042 w 219042"/>
              <a:gd name="connsiteY1" fmla="*/ 470988 h 927050"/>
              <a:gd name="connsiteX2" fmla="*/ 52380 w 219042"/>
              <a:gd name="connsiteY2" fmla="*/ 588735 h 927050"/>
              <a:gd name="connsiteX3" fmla="*/ 0 w 219042"/>
              <a:gd name="connsiteY3" fmla="*/ 0 h 927050"/>
              <a:gd name="connsiteX0" fmla="*/ 219042 w 219042"/>
              <a:gd name="connsiteY0" fmla="*/ 927050 h 927050"/>
              <a:gd name="connsiteX1" fmla="*/ 219042 w 219042"/>
              <a:gd name="connsiteY1" fmla="*/ 470988 h 927050"/>
              <a:gd name="connsiteX2" fmla="*/ 52380 w 219042"/>
              <a:gd name="connsiteY2" fmla="*/ 588735 h 927050"/>
              <a:gd name="connsiteX3" fmla="*/ 4762 w 219042"/>
              <a:gd name="connsiteY3" fmla="*/ 156996 h 927050"/>
              <a:gd name="connsiteX4" fmla="*/ 0 w 219042"/>
              <a:gd name="connsiteY4" fmla="*/ 0 h 927050"/>
              <a:gd name="connsiteX0" fmla="*/ 214280 w 214280"/>
              <a:gd name="connsiteY0" fmla="*/ 887801 h 887801"/>
              <a:gd name="connsiteX1" fmla="*/ 214280 w 214280"/>
              <a:gd name="connsiteY1" fmla="*/ 431739 h 887801"/>
              <a:gd name="connsiteX2" fmla="*/ 47618 w 214280"/>
              <a:gd name="connsiteY2" fmla="*/ 549486 h 887801"/>
              <a:gd name="connsiteX3" fmla="*/ 0 w 214280"/>
              <a:gd name="connsiteY3" fmla="*/ 117747 h 887801"/>
              <a:gd name="connsiteX4" fmla="*/ 0 w 214280"/>
              <a:gd name="connsiteY4" fmla="*/ 0 h 887801"/>
              <a:gd name="connsiteX0" fmla="*/ 214280 w 214280"/>
              <a:gd name="connsiteY0" fmla="*/ 887801 h 887801"/>
              <a:gd name="connsiteX1" fmla="*/ 208802 w 214280"/>
              <a:gd name="connsiteY1" fmla="*/ 619901 h 887801"/>
              <a:gd name="connsiteX2" fmla="*/ 47618 w 214280"/>
              <a:gd name="connsiteY2" fmla="*/ 549486 h 887801"/>
              <a:gd name="connsiteX3" fmla="*/ 0 w 214280"/>
              <a:gd name="connsiteY3" fmla="*/ 117747 h 887801"/>
              <a:gd name="connsiteX4" fmla="*/ 0 w 214280"/>
              <a:gd name="connsiteY4" fmla="*/ 0 h 887801"/>
              <a:gd name="connsiteX0" fmla="*/ 214280 w 214280"/>
              <a:gd name="connsiteY0" fmla="*/ 887801 h 887801"/>
              <a:gd name="connsiteX1" fmla="*/ 214280 w 214280"/>
              <a:gd name="connsiteY1" fmla="*/ 753851 h 887801"/>
              <a:gd name="connsiteX2" fmla="*/ 47618 w 214280"/>
              <a:gd name="connsiteY2" fmla="*/ 549486 h 887801"/>
              <a:gd name="connsiteX3" fmla="*/ 0 w 214280"/>
              <a:gd name="connsiteY3" fmla="*/ 117747 h 887801"/>
              <a:gd name="connsiteX4" fmla="*/ 0 w 214280"/>
              <a:gd name="connsiteY4" fmla="*/ 0 h 887801"/>
              <a:gd name="connsiteX0" fmla="*/ 214280 w 214280"/>
              <a:gd name="connsiteY0" fmla="*/ 887801 h 887801"/>
              <a:gd name="connsiteX1" fmla="*/ 214280 w 214280"/>
              <a:gd name="connsiteY1" fmla="*/ 753851 h 887801"/>
              <a:gd name="connsiteX2" fmla="*/ 175934 w 214280"/>
              <a:gd name="connsiteY2" fmla="*/ 753851 h 887801"/>
              <a:gd name="connsiteX3" fmla="*/ 47618 w 214280"/>
              <a:gd name="connsiteY3" fmla="*/ 549486 h 887801"/>
              <a:gd name="connsiteX4" fmla="*/ 0 w 214280"/>
              <a:gd name="connsiteY4" fmla="*/ 117747 h 887801"/>
              <a:gd name="connsiteX5" fmla="*/ 0 w 214280"/>
              <a:gd name="connsiteY5" fmla="*/ 0 h 887801"/>
              <a:gd name="connsiteX0" fmla="*/ 214280 w 214280"/>
              <a:gd name="connsiteY0" fmla="*/ 887801 h 887801"/>
              <a:gd name="connsiteX1" fmla="*/ 214280 w 214280"/>
              <a:gd name="connsiteY1" fmla="*/ 664551 h 887801"/>
              <a:gd name="connsiteX2" fmla="*/ 175934 w 214280"/>
              <a:gd name="connsiteY2" fmla="*/ 753851 h 887801"/>
              <a:gd name="connsiteX3" fmla="*/ 47618 w 214280"/>
              <a:gd name="connsiteY3" fmla="*/ 549486 h 887801"/>
              <a:gd name="connsiteX4" fmla="*/ 0 w 214280"/>
              <a:gd name="connsiteY4" fmla="*/ 117747 h 887801"/>
              <a:gd name="connsiteX5" fmla="*/ 0 w 214280"/>
              <a:gd name="connsiteY5" fmla="*/ 0 h 887801"/>
              <a:gd name="connsiteX0" fmla="*/ 214280 w 214280"/>
              <a:gd name="connsiteY0" fmla="*/ 887801 h 887801"/>
              <a:gd name="connsiteX1" fmla="*/ 214280 w 214280"/>
              <a:gd name="connsiteY1" fmla="*/ 664551 h 887801"/>
              <a:gd name="connsiteX2" fmla="*/ 175934 w 214280"/>
              <a:gd name="connsiteY2" fmla="*/ 664551 h 887801"/>
              <a:gd name="connsiteX3" fmla="*/ 47618 w 214280"/>
              <a:gd name="connsiteY3" fmla="*/ 549486 h 887801"/>
              <a:gd name="connsiteX4" fmla="*/ 0 w 214280"/>
              <a:gd name="connsiteY4" fmla="*/ 117747 h 887801"/>
              <a:gd name="connsiteX5" fmla="*/ 0 w 214280"/>
              <a:gd name="connsiteY5" fmla="*/ 0 h 887801"/>
              <a:gd name="connsiteX0" fmla="*/ 214280 w 214280"/>
              <a:gd name="connsiteY0" fmla="*/ 887801 h 887801"/>
              <a:gd name="connsiteX1" fmla="*/ 214280 w 214280"/>
              <a:gd name="connsiteY1" fmla="*/ 664551 h 887801"/>
              <a:gd name="connsiteX2" fmla="*/ 175934 w 214280"/>
              <a:gd name="connsiteY2" fmla="*/ 664551 h 887801"/>
              <a:gd name="connsiteX3" fmla="*/ 110198 w 214280"/>
              <a:gd name="connsiteY3" fmla="*/ 753851 h 887801"/>
              <a:gd name="connsiteX4" fmla="*/ 47618 w 214280"/>
              <a:gd name="connsiteY4" fmla="*/ 549486 h 887801"/>
              <a:gd name="connsiteX5" fmla="*/ 0 w 214280"/>
              <a:gd name="connsiteY5" fmla="*/ 117747 h 887801"/>
              <a:gd name="connsiteX6" fmla="*/ 0 w 214280"/>
              <a:gd name="connsiteY6" fmla="*/ 0 h 887801"/>
              <a:gd name="connsiteX0" fmla="*/ 214280 w 214846"/>
              <a:gd name="connsiteY0" fmla="*/ 887801 h 887801"/>
              <a:gd name="connsiteX1" fmla="*/ 214846 w 214846"/>
              <a:gd name="connsiteY1" fmla="*/ 592833 h 887801"/>
              <a:gd name="connsiteX2" fmla="*/ 175934 w 214846"/>
              <a:gd name="connsiteY2" fmla="*/ 664551 h 887801"/>
              <a:gd name="connsiteX3" fmla="*/ 110198 w 214846"/>
              <a:gd name="connsiteY3" fmla="*/ 753851 h 887801"/>
              <a:gd name="connsiteX4" fmla="*/ 47618 w 214846"/>
              <a:gd name="connsiteY4" fmla="*/ 549486 h 887801"/>
              <a:gd name="connsiteX5" fmla="*/ 0 w 214846"/>
              <a:gd name="connsiteY5" fmla="*/ 117747 h 887801"/>
              <a:gd name="connsiteX6" fmla="*/ 0 w 214846"/>
              <a:gd name="connsiteY6" fmla="*/ 0 h 887801"/>
              <a:gd name="connsiteX0" fmla="*/ 214280 w 214846"/>
              <a:gd name="connsiteY0" fmla="*/ 887801 h 887801"/>
              <a:gd name="connsiteX1" fmla="*/ 214846 w 214846"/>
              <a:gd name="connsiteY1" fmla="*/ 592833 h 887801"/>
              <a:gd name="connsiteX2" fmla="*/ 171021 w 214846"/>
              <a:gd name="connsiteY2" fmla="*/ 637483 h 887801"/>
              <a:gd name="connsiteX3" fmla="*/ 110198 w 214846"/>
              <a:gd name="connsiteY3" fmla="*/ 753851 h 887801"/>
              <a:gd name="connsiteX4" fmla="*/ 47618 w 214846"/>
              <a:gd name="connsiteY4" fmla="*/ 549486 h 887801"/>
              <a:gd name="connsiteX5" fmla="*/ 0 w 214846"/>
              <a:gd name="connsiteY5" fmla="*/ 117747 h 887801"/>
              <a:gd name="connsiteX6" fmla="*/ 0 w 214846"/>
              <a:gd name="connsiteY6" fmla="*/ 0 h 887801"/>
              <a:gd name="connsiteX0" fmla="*/ 214280 w 214846"/>
              <a:gd name="connsiteY0" fmla="*/ 887801 h 887801"/>
              <a:gd name="connsiteX1" fmla="*/ 214846 w 214846"/>
              <a:gd name="connsiteY1" fmla="*/ 592833 h 887801"/>
              <a:gd name="connsiteX2" fmla="*/ 171021 w 214846"/>
              <a:gd name="connsiteY2" fmla="*/ 637483 h 887801"/>
              <a:gd name="connsiteX3" fmla="*/ 105285 w 214846"/>
              <a:gd name="connsiteY3" fmla="*/ 682133 h 887801"/>
              <a:gd name="connsiteX4" fmla="*/ 47618 w 214846"/>
              <a:gd name="connsiteY4" fmla="*/ 549486 h 887801"/>
              <a:gd name="connsiteX5" fmla="*/ 0 w 214846"/>
              <a:gd name="connsiteY5" fmla="*/ 117747 h 887801"/>
              <a:gd name="connsiteX6" fmla="*/ 0 w 214846"/>
              <a:gd name="connsiteY6" fmla="*/ 0 h 887801"/>
              <a:gd name="connsiteX0" fmla="*/ 214280 w 214846"/>
              <a:gd name="connsiteY0" fmla="*/ 887801 h 887801"/>
              <a:gd name="connsiteX1" fmla="*/ 214846 w 214846"/>
              <a:gd name="connsiteY1" fmla="*/ 592833 h 887801"/>
              <a:gd name="connsiteX2" fmla="*/ 171021 w 214846"/>
              <a:gd name="connsiteY2" fmla="*/ 637483 h 887801"/>
              <a:gd name="connsiteX3" fmla="*/ 105285 w 214846"/>
              <a:gd name="connsiteY3" fmla="*/ 682133 h 887801"/>
              <a:gd name="connsiteX4" fmla="*/ 6681 w 214846"/>
              <a:gd name="connsiteY4" fmla="*/ 771433 h 887801"/>
              <a:gd name="connsiteX5" fmla="*/ 0 w 214846"/>
              <a:gd name="connsiteY5" fmla="*/ 117747 h 887801"/>
              <a:gd name="connsiteX6" fmla="*/ 0 w 214846"/>
              <a:gd name="connsiteY6" fmla="*/ 0 h 887801"/>
              <a:gd name="connsiteX0" fmla="*/ 224472 w 225038"/>
              <a:gd name="connsiteY0" fmla="*/ 887801 h 887801"/>
              <a:gd name="connsiteX1" fmla="*/ 225038 w 225038"/>
              <a:gd name="connsiteY1" fmla="*/ 592833 h 887801"/>
              <a:gd name="connsiteX2" fmla="*/ 181213 w 225038"/>
              <a:gd name="connsiteY2" fmla="*/ 637483 h 887801"/>
              <a:gd name="connsiteX3" fmla="*/ 115477 w 225038"/>
              <a:gd name="connsiteY3" fmla="*/ 682133 h 887801"/>
              <a:gd name="connsiteX4" fmla="*/ 16873 w 225038"/>
              <a:gd name="connsiteY4" fmla="*/ 771433 h 887801"/>
              <a:gd name="connsiteX5" fmla="*/ 439 w 225038"/>
              <a:gd name="connsiteY5" fmla="*/ 280283 h 887801"/>
              <a:gd name="connsiteX6" fmla="*/ 10192 w 225038"/>
              <a:gd name="connsiteY6" fmla="*/ 117747 h 887801"/>
              <a:gd name="connsiteX7" fmla="*/ 10192 w 225038"/>
              <a:gd name="connsiteY7" fmla="*/ 0 h 887801"/>
              <a:gd name="connsiteX0" fmla="*/ 234989 w 235555"/>
              <a:gd name="connsiteY0" fmla="*/ 887801 h 887801"/>
              <a:gd name="connsiteX1" fmla="*/ 235555 w 235555"/>
              <a:gd name="connsiteY1" fmla="*/ 592833 h 887801"/>
              <a:gd name="connsiteX2" fmla="*/ 191730 w 235555"/>
              <a:gd name="connsiteY2" fmla="*/ 637483 h 887801"/>
              <a:gd name="connsiteX3" fmla="*/ 125994 w 235555"/>
              <a:gd name="connsiteY3" fmla="*/ 682133 h 887801"/>
              <a:gd name="connsiteX4" fmla="*/ 27390 w 235555"/>
              <a:gd name="connsiteY4" fmla="*/ 771433 h 887801"/>
              <a:gd name="connsiteX5" fmla="*/ 10956 w 235555"/>
              <a:gd name="connsiteY5" fmla="*/ 280283 h 887801"/>
              <a:gd name="connsiteX6" fmla="*/ 0 w 235555"/>
              <a:gd name="connsiteY6" fmla="*/ 101683 h 887801"/>
              <a:gd name="connsiteX7" fmla="*/ 20709 w 235555"/>
              <a:gd name="connsiteY7" fmla="*/ 0 h 887801"/>
              <a:gd name="connsiteX0" fmla="*/ 240467 w 241033"/>
              <a:gd name="connsiteY0" fmla="*/ 920068 h 920068"/>
              <a:gd name="connsiteX1" fmla="*/ 241033 w 241033"/>
              <a:gd name="connsiteY1" fmla="*/ 625100 h 920068"/>
              <a:gd name="connsiteX2" fmla="*/ 197208 w 241033"/>
              <a:gd name="connsiteY2" fmla="*/ 669750 h 920068"/>
              <a:gd name="connsiteX3" fmla="*/ 131472 w 241033"/>
              <a:gd name="connsiteY3" fmla="*/ 714400 h 920068"/>
              <a:gd name="connsiteX4" fmla="*/ 32868 w 241033"/>
              <a:gd name="connsiteY4" fmla="*/ 803700 h 920068"/>
              <a:gd name="connsiteX5" fmla="*/ 16434 w 241033"/>
              <a:gd name="connsiteY5" fmla="*/ 312550 h 920068"/>
              <a:gd name="connsiteX6" fmla="*/ 5478 w 241033"/>
              <a:gd name="connsiteY6" fmla="*/ 133950 h 920068"/>
              <a:gd name="connsiteX7" fmla="*/ 0 w 241033"/>
              <a:gd name="connsiteY7" fmla="*/ 0 h 920068"/>
              <a:gd name="connsiteX0" fmla="*/ 237165 w 237731"/>
              <a:gd name="connsiteY0" fmla="*/ 941974 h 941974"/>
              <a:gd name="connsiteX1" fmla="*/ 237731 w 237731"/>
              <a:gd name="connsiteY1" fmla="*/ 647006 h 941974"/>
              <a:gd name="connsiteX2" fmla="*/ 193906 w 237731"/>
              <a:gd name="connsiteY2" fmla="*/ 691656 h 941974"/>
              <a:gd name="connsiteX3" fmla="*/ 128170 w 237731"/>
              <a:gd name="connsiteY3" fmla="*/ 736306 h 941974"/>
              <a:gd name="connsiteX4" fmla="*/ 29566 w 237731"/>
              <a:gd name="connsiteY4" fmla="*/ 825606 h 941974"/>
              <a:gd name="connsiteX5" fmla="*/ 13132 w 237731"/>
              <a:gd name="connsiteY5" fmla="*/ 334456 h 941974"/>
              <a:gd name="connsiteX6" fmla="*/ 2176 w 237731"/>
              <a:gd name="connsiteY6" fmla="*/ 155856 h 941974"/>
              <a:gd name="connsiteX7" fmla="*/ 0 w 237731"/>
              <a:gd name="connsiteY7" fmla="*/ 0 h 941974"/>
              <a:gd name="connsiteX0" fmla="*/ 244132 w 244698"/>
              <a:gd name="connsiteY0" fmla="*/ 941974 h 941974"/>
              <a:gd name="connsiteX1" fmla="*/ 244698 w 244698"/>
              <a:gd name="connsiteY1" fmla="*/ 647006 h 941974"/>
              <a:gd name="connsiteX2" fmla="*/ 200873 w 244698"/>
              <a:gd name="connsiteY2" fmla="*/ 691656 h 941974"/>
              <a:gd name="connsiteX3" fmla="*/ 135137 w 244698"/>
              <a:gd name="connsiteY3" fmla="*/ 736306 h 941974"/>
              <a:gd name="connsiteX4" fmla="*/ 36533 w 244698"/>
              <a:gd name="connsiteY4" fmla="*/ 825606 h 941974"/>
              <a:gd name="connsiteX5" fmla="*/ 20099 w 244698"/>
              <a:gd name="connsiteY5" fmla="*/ 334456 h 941974"/>
              <a:gd name="connsiteX6" fmla="*/ 9143 w 244698"/>
              <a:gd name="connsiteY6" fmla="*/ 155856 h 941974"/>
              <a:gd name="connsiteX7" fmla="*/ 363 w 244698"/>
              <a:gd name="connsiteY7" fmla="*/ 87625 h 941974"/>
              <a:gd name="connsiteX8" fmla="*/ 6967 w 244698"/>
              <a:gd name="connsiteY8" fmla="*/ 0 h 941974"/>
              <a:gd name="connsiteX0" fmla="*/ 244132 w 244698"/>
              <a:gd name="connsiteY0" fmla="*/ 941974 h 941974"/>
              <a:gd name="connsiteX1" fmla="*/ 244698 w 244698"/>
              <a:gd name="connsiteY1" fmla="*/ 647006 h 941974"/>
              <a:gd name="connsiteX2" fmla="*/ 200873 w 244698"/>
              <a:gd name="connsiteY2" fmla="*/ 691656 h 941974"/>
              <a:gd name="connsiteX3" fmla="*/ 135137 w 244698"/>
              <a:gd name="connsiteY3" fmla="*/ 736306 h 941974"/>
              <a:gd name="connsiteX4" fmla="*/ 36533 w 244698"/>
              <a:gd name="connsiteY4" fmla="*/ 825606 h 941974"/>
              <a:gd name="connsiteX5" fmla="*/ 30080 w 244698"/>
              <a:gd name="connsiteY5" fmla="*/ 328595 h 941974"/>
              <a:gd name="connsiteX6" fmla="*/ 9143 w 244698"/>
              <a:gd name="connsiteY6" fmla="*/ 155856 h 941974"/>
              <a:gd name="connsiteX7" fmla="*/ 363 w 244698"/>
              <a:gd name="connsiteY7" fmla="*/ 87625 h 941974"/>
              <a:gd name="connsiteX8" fmla="*/ 6967 w 244698"/>
              <a:gd name="connsiteY8"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31835 w 241396"/>
              <a:gd name="connsiteY3" fmla="*/ 736306 h 941974"/>
              <a:gd name="connsiteX4" fmla="*/ 33231 w 241396"/>
              <a:gd name="connsiteY4" fmla="*/ 825606 h 941974"/>
              <a:gd name="connsiteX5" fmla="*/ 26778 w 241396"/>
              <a:gd name="connsiteY5" fmla="*/ 328595 h 941974"/>
              <a:gd name="connsiteX6" fmla="*/ 5841 w 241396"/>
              <a:gd name="connsiteY6" fmla="*/ 155856 h 941974"/>
              <a:gd name="connsiteX7" fmla="*/ 363 w 241396"/>
              <a:gd name="connsiteY7" fmla="*/ 87625 h 941974"/>
              <a:gd name="connsiteX8" fmla="*/ 3665 w 241396"/>
              <a:gd name="connsiteY8"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31835 w 241396"/>
              <a:gd name="connsiteY3" fmla="*/ 736306 h 941974"/>
              <a:gd name="connsiteX4" fmla="*/ 53192 w 241396"/>
              <a:gd name="connsiteY4" fmla="*/ 394315 h 941974"/>
              <a:gd name="connsiteX5" fmla="*/ 26778 w 241396"/>
              <a:gd name="connsiteY5" fmla="*/ 328595 h 941974"/>
              <a:gd name="connsiteX6" fmla="*/ 5841 w 241396"/>
              <a:gd name="connsiteY6" fmla="*/ 155856 h 941974"/>
              <a:gd name="connsiteX7" fmla="*/ 363 w 241396"/>
              <a:gd name="connsiteY7" fmla="*/ 87625 h 941974"/>
              <a:gd name="connsiteX8" fmla="*/ 3665 w 241396"/>
              <a:gd name="connsiteY8"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31835 w 241396"/>
              <a:gd name="connsiteY3" fmla="*/ 736306 h 941974"/>
              <a:gd name="connsiteX4" fmla="*/ 53192 w 241396"/>
              <a:gd name="connsiteY4" fmla="*/ 394315 h 941974"/>
              <a:gd name="connsiteX5" fmla="*/ 33381 w 241396"/>
              <a:gd name="connsiteY5" fmla="*/ 328595 h 941974"/>
              <a:gd name="connsiteX6" fmla="*/ 26778 w 241396"/>
              <a:gd name="connsiteY6" fmla="*/ 328595 h 941974"/>
              <a:gd name="connsiteX7" fmla="*/ 5841 w 241396"/>
              <a:gd name="connsiteY7" fmla="*/ 155856 h 941974"/>
              <a:gd name="connsiteX8" fmla="*/ 363 w 241396"/>
              <a:gd name="connsiteY8" fmla="*/ 87625 h 941974"/>
              <a:gd name="connsiteX9" fmla="*/ 3665 w 241396"/>
              <a:gd name="connsiteY9"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31835 w 241396"/>
              <a:gd name="connsiteY3" fmla="*/ 736306 h 941974"/>
              <a:gd name="connsiteX4" fmla="*/ 53192 w 241396"/>
              <a:gd name="connsiteY4" fmla="*/ 394315 h 941974"/>
              <a:gd name="connsiteX5" fmla="*/ 33381 w 241396"/>
              <a:gd name="connsiteY5" fmla="*/ 328595 h 941974"/>
              <a:gd name="connsiteX6" fmla="*/ 26778 w 241396"/>
              <a:gd name="connsiteY6" fmla="*/ 306689 h 941974"/>
              <a:gd name="connsiteX7" fmla="*/ 5841 w 241396"/>
              <a:gd name="connsiteY7" fmla="*/ 155856 h 941974"/>
              <a:gd name="connsiteX8" fmla="*/ 363 w 241396"/>
              <a:gd name="connsiteY8" fmla="*/ 87625 h 941974"/>
              <a:gd name="connsiteX9" fmla="*/ 3665 w 241396"/>
              <a:gd name="connsiteY9"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06021 w 241396"/>
              <a:gd name="connsiteY3" fmla="*/ 350502 h 941974"/>
              <a:gd name="connsiteX4" fmla="*/ 53192 w 241396"/>
              <a:gd name="connsiteY4" fmla="*/ 394315 h 941974"/>
              <a:gd name="connsiteX5" fmla="*/ 33381 w 241396"/>
              <a:gd name="connsiteY5" fmla="*/ 328595 h 941974"/>
              <a:gd name="connsiteX6" fmla="*/ 26778 w 241396"/>
              <a:gd name="connsiteY6" fmla="*/ 306689 h 941974"/>
              <a:gd name="connsiteX7" fmla="*/ 5841 w 241396"/>
              <a:gd name="connsiteY7" fmla="*/ 155856 h 941974"/>
              <a:gd name="connsiteX8" fmla="*/ 363 w 241396"/>
              <a:gd name="connsiteY8" fmla="*/ 87625 h 941974"/>
              <a:gd name="connsiteX9" fmla="*/ 3665 w 241396"/>
              <a:gd name="connsiteY9"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39040 w 241396"/>
              <a:gd name="connsiteY3" fmla="*/ 284783 h 941974"/>
              <a:gd name="connsiteX4" fmla="*/ 106021 w 241396"/>
              <a:gd name="connsiteY4" fmla="*/ 350502 h 941974"/>
              <a:gd name="connsiteX5" fmla="*/ 53192 w 241396"/>
              <a:gd name="connsiteY5" fmla="*/ 394315 h 941974"/>
              <a:gd name="connsiteX6" fmla="*/ 33381 w 241396"/>
              <a:gd name="connsiteY6" fmla="*/ 328595 h 941974"/>
              <a:gd name="connsiteX7" fmla="*/ 26778 w 241396"/>
              <a:gd name="connsiteY7" fmla="*/ 306689 h 941974"/>
              <a:gd name="connsiteX8" fmla="*/ 5841 w 241396"/>
              <a:gd name="connsiteY8" fmla="*/ 155856 h 941974"/>
              <a:gd name="connsiteX9" fmla="*/ 363 w 241396"/>
              <a:gd name="connsiteY9" fmla="*/ 87625 h 941974"/>
              <a:gd name="connsiteX10" fmla="*/ 3665 w 241396"/>
              <a:gd name="connsiteY10"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55549 w 241396"/>
              <a:gd name="connsiteY3" fmla="*/ 240970 h 941974"/>
              <a:gd name="connsiteX4" fmla="*/ 139040 w 241396"/>
              <a:gd name="connsiteY4" fmla="*/ 284783 h 941974"/>
              <a:gd name="connsiteX5" fmla="*/ 106021 w 241396"/>
              <a:gd name="connsiteY5" fmla="*/ 350502 h 941974"/>
              <a:gd name="connsiteX6" fmla="*/ 53192 w 241396"/>
              <a:gd name="connsiteY6" fmla="*/ 394315 h 941974"/>
              <a:gd name="connsiteX7" fmla="*/ 33381 w 241396"/>
              <a:gd name="connsiteY7" fmla="*/ 328595 h 941974"/>
              <a:gd name="connsiteX8" fmla="*/ 26778 w 241396"/>
              <a:gd name="connsiteY8" fmla="*/ 306689 h 941974"/>
              <a:gd name="connsiteX9" fmla="*/ 5841 w 241396"/>
              <a:gd name="connsiteY9" fmla="*/ 155856 h 941974"/>
              <a:gd name="connsiteX10" fmla="*/ 363 w 241396"/>
              <a:gd name="connsiteY10" fmla="*/ 87625 h 941974"/>
              <a:gd name="connsiteX11" fmla="*/ 3665 w 241396"/>
              <a:gd name="connsiteY11"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85265 w 241396"/>
              <a:gd name="connsiteY3" fmla="*/ 328595 h 941974"/>
              <a:gd name="connsiteX4" fmla="*/ 155549 w 241396"/>
              <a:gd name="connsiteY4" fmla="*/ 240970 h 941974"/>
              <a:gd name="connsiteX5" fmla="*/ 139040 w 241396"/>
              <a:gd name="connsiteY5" fmla="*/ 284783 h 941974"/>
              <a:gd name="connsiteX6" fmla="*/ 106021 w 241396"/>
              <a:gd name="connsiteY6" fmla="*/ 350502 h 941974"/>
              <a:gd name="connsiteX7" fmla="*/ 53192 w 241396"/>
              <a:gd name="connsiteY7" fmla="*/ 394315 h 941974"/>
              <a:gd name="connsiteX8" fmla="*/ 33381 w 241396"/>
              <a:gd name="connsiteY8" fmla="*/ 328595 h 941974"/>
              <a:gd name="connsiteX9" fmla="*/ 26778 w 241396"/>
              <a:gd name="connsiteY9" fmla="*/ 306689 h 941974"/>
              <a:gd name="connsiteX10" fmla="*/ 5841 w 241396"/>
              <a:gd name="connsiteY10" fmla="*/ 155856 h 941974"/>
              <a:gd name="connsiteX11" fmla="*/ 363 w 241396"/>
              <a:gd name="connsiteY11" fmla="*/ 87625 h 941974"/>
              <a:gd name="connsiteX12" fmla="*/ 3665 w 241396"/>
              <a:gd name="connsiteY12" fmla="*/ 0 h 941974"/>
              <a:gd name="connsiteX0" fmla="*/ 240830 w 241396"/>
              <a:gd name="connsiteY0" fmla="*/ 941974 h 941974"/>
              <a:gd name="connsiteX1" fmla="*/ 241396 w 241396"/>
              <a:gd name="connsiteY1" fmla="*/ 647006 h 941974"/>
              <a:gd name="connsiteX2" fmla="*/ 211680 w 241396"/>
              <a:gd name="connsiteY2" fmla="*/ 569566 h 941974"/>
              <a:gd name="connsiteX3" fmla="*/ 185265 w 241396"/>
              <a:gd name="connsiteY3" fmla="*/ 328595 h 941974"/>
              <a:gd name="connsiteX4" fmla="*/ 155549 w 241396"/>
              <a:gd name="connsiteY4" fmla="*/ 240970 h 941974"/>
              <a:gd name="connsiteX5" fmla="*/ 139040 w 241396"/>
              <a:gd name="connsiteY5" fmla="*/ 284783 h 941974"/>
              <a:gd name="connsiteX6" fmla="*/ 106021 w 241396"/>
              <a:gd name="connsiteY6" fmla="*/ 350502 h 941974"/>
              <a:gd name="connsiteX7" fmla="*/ 53192 w 241396"/>
              <a:gd name="connsiteY7" fmla="*/ 394315 h 941974"/>
              <a:gd name="connsiteX8" fmla="*/ 33381 w 241396"/>
              <a:gd name="connsiteY8" fmla="*/ 328595 h 941974"/>
              <a:gd name="connsiteX9" fmla="*/ 26778 w 241396"/>
              <a:gd name="connsiteY9" fmla="*/ 306689 h 941974"/>
              <a:gd name="connsiteX10" fmla="*/ 5841 w 241396"/>
              <a:gd name="connsiteY10" fmla="*/ 155856 h 941974"/>
              <a:gd name="connsiteX11" fmla="*/ 363 w 241396"/>
              <a:gd name="connsiteY11" fmla="*/ 87625 h 941974"/>
              <a:gd name="connsiteX12" fmla="*/ 3665 w 241396"/>
              <a:gd name="connsiteY12" fmla="*/ 0 h 941974"/>
              <a:gd name="connsiteX0" fmla="*/ 240830 w 241019"/>
              <a:gd name="connsiteY0" fmla="*/ 941974 h 941974"/>
              <a:gd name="connsiteX1" fmla="*/ 224887 w 241019"/>
              <a:gd name="connsiteY1" fmla="*/ 679097 h 941974"/>
              <a:gd name="connsiteX2" fmla="*/ 211680 w 241019"/>
              <a:gd name="connsiteY2" fmla="*/ 569566 h 941974"/>
              <a:gd name="connsiteX3" fmla="*/ 185265 w 241019"/>
              <a:gd name="connsiteY3" fmla="*/ 328595 h 941974"/>
              <a:gd name="connsiteX4" fmla="*/ 155549 w 241019"/>
              <a:gd name="connsiteY4" fmla="*/ 240970 h 941974"/>
              <a:gd name="connsiteX5" fmla="*/ 139040 w 241019"/>
              <a:gd name="connsiteY5" fmla="*/ 284783 h 941974"/>
              <a:gd name="connsiteX6" fmla="*/ 106021 w 241019"/>
              <a:gd name="connsiteY6" fmla="*/ 350502 h 941974"/>
              <a:gd name="connsiteX7" fmla="*/ 53192 w 241019"/>
              <a:gd name="connsiteY7" fmla="*/ 394315 h 941974"/>
              <a:gd name="connsiteX8" fmla="*/ 33381 w 241019"/>
              <a:gd name="connsiteY8" fmla="*/ 328595 h 941974"/>
              <a:gd name="connsiteX9" fmla="*/ 26778 w 241019"/>
              <a:gd name="connsiteY9" fmla="*/ 306689 h 941974"/>
              <a:gd name="connsiteX10" fmla="*/ 5841 w 241019"/>
              <a:gd name="connsiteY10" fmla="*/ 155856 h 941974"/>
              <a:gd name="connsiteX11" fmla="*/ 363 w 241019"/>
              <a:gd name="connsiteY11" fmla="*/ 87625 h 941974"/>
              <a:gd name="connsiteX12" fmla="*/ 3665 w 241019"/>
              <a:gd name="connsiteY12" fmla="*/ 0 h 941974"/>
              <a:gd name="connsiteX0" fmla="*/ 240830 w 241019"/>
              <a:gd name="connsiteY0" fmla="*/ 941974 h 941974"/>
              <a:gd name="connsiteX1" fmla="*/ 224887 w 241019"/>
              <a:gd name="connsiteY1" fmla="*/ 679097 h 941974"/>
              <a:gd name="connsiteX2" fmla="*/ 211680 w 241019"/>
              <a:gd name="connsiteY2" fmla="*/ 569566 h 941974"/>
              <a:gd name="connsiteX3" fmla="*/ 185265 w 241019"/>
              <a:gd name="connsiteY3" fmla="*/ 328595 h 941974"/>
              <a:gd name="connsiteX4" fmla="*/ 155549 w 241019"/>
              <a:gd name="connsiteY4" fmla="*/ 240970 h 941974"/>
              <a:gd name="connsiteX5" fmla="*/ 139040 w 241019"/>
              <a:gd name="connsiteY5" fmla="*/ 284783 h 941974"/>
              <a:gd name="connsiteX6" fmla="*/ 106021 w 241019"/>
              <a:gd name="connsiteY6" fmla="*/ 350502 h 941974"/>
              <a:gd name="connsiteX7" fmla="*/ 82909 w 241019"/>
              <a:gd name="connsiteY7" fmla="*/ 394315 h 941974"/>
              <a:gd name="connsiteX8" fmla="*/ 53192 w 241019"/>
              <a:gd name="connsiteY8" fmla="*/ 394315 h 941974"/>
              <a:gd name="connsiteX9" fmla="*/ 33381 w 241019"/>
              <a:gd name="connsiteY9" fmla="*/ 328595 h 941974"/>
              <a:gd name="connsiteX10" fmla="*/ 26778 w 241019"/>
              <a:gd name="connsiteY10" fmla="*/ 306689 h 941974"/>
              <a:gd name="connsiteX11" fmla="*/ 5841 w 241019"/>
              <a:gd name="connsiteY11" fmla="*/ 155856 h 941974"/>
              <a:gd name="connsiteX12" fmla="*/ 363 w 241019"/>
              <a:gd name="connsiteY12" fmla="*/ 87625 h 941974"/>
              <a:gd name="connsiteX13" fmla="*/ 3665 w 241019"/>
              <a:gd name="connsiteY13" fmla="*/ 0 h 941974"/>
              <a:gd name="connsiteX0" fmla="*/ 240830 w 241019"/>
              <a:gd name="connsiteY0" fmla="*/ 941974 h 941974"/>
              <a:gd name="connsiteX1" fmla="*/ 224887 w 241019"/>
              <a:gd name="connsiteY1" fmla="*/ 679097 h 941974"/>
              <a:gd name="connsiteX2" fmla="*/ 211680 w 241019"/>
              <a:gd name="connsiteY2" fmla="*/ 569566 h 941974"/>
              <a:gd name="connsiteX3" fmla="*/ 185265 w 241019"/>
              <a:gd name="connsiteY3" fmla="*/ 328595 h 941974"/>
              <a:gd name="connsiteX4" fmla="*/ 155549 w 241019"/>
              <a:gd name="connsiteY4" fmla="*/ 240970 h 941974"/>
              <a:gd name="connsiteX5" fmla="*/ 139040 w 241019"/>
              <a:gd name="connsiteY5" fmla="*/ 284783 h 941974"/>
              <a:gd name="connsiteX6" fmla="*/ 106021 w 241019"/>
              <a:gd name="connsiteY6" fmla="*/ 372408 h 941974"/>
              <a:gd name="connsiteX7" fmla="*/ 82909 w 241019"/>
              <a:gd name="connsiteY7" fmla="*/ 394315 h 941974"/>
              <a:gd name="connsiteX8" fmla="*/ 53192 w 241019"/>
              <a:gd name="connsiteY8" fmla="*/ 394315 h 941974"/>
              <a:gd name="connsiteX9" fmla="*/ 33381 w 241019"/>
              <a:gd name="connsiteY9" fmla="*/ 328595 h 941974"/>
              <a:gd name="connsiteX10" fmla="*/ 26778 w 241019"/>
              <a:gd name="connsiteY10" fmla="*/ 306689 h 941974"/>
              <a:gd name="connsiteX11" fmla="*/ 5841 w 241019"/>
              <a:gd name="connsiteY11" fmla="*/ 155856 h 941974"/>
              <a:gd name="connsiteX12" fmla="*/ 363 w 241019"/>
              <a:gd name="connsiteY12" fmla="*/ 87625 h 941974"/>
              <a:gd name="connsiteX13" fmla="*/ 3665 w 241019"/>
              <a:gd name="connsiteY13" fmla="*/ 0 h 941974"/>
              <a:gd name="connsiteX0" fmla="*/ 240830 w 241019"/>
              <a:gd name="connsiteY0" fmla="*/ 941974 h 941974"/>
              <a:gd name="connsiteX1" fmla="*/ 224887 w 241019"/>
              <a:gd name="connsiteY1" fmla="*/ 679097 h 941974"/>
              <a:gd name="connsiteX2" fmla="*/ 211680 w 241019"/>
              <a:gd name="connsiteY2" fmla="*/ 569566 h 941974"/>
              <a:gd name="connsiteX3" fmla="*/ 185265 w 241019"/>
              <a:gd name="connsiteY3" fmla="*/ 328595 h 941974"/>
              <a:gd name="connsiteX4" fmla="*/ 175360 w 241019"/>
              <a:gd name="connsiteY4" fmla="*/ 306689 h 941974"/>
              <a:gd name="connsiteX5" fmla="*/ 155549 w 241019"/>
              <a:gd name="connsiteY5" fmla="*/ 240970 h 941974"/>
              <a:gd name="connsiteX6" fmla="*/ 139040 w 241019"/>
              <a:gd name="connsiteY6" fmla="*/ 284783 h 941974"/>
              <a:gd name="connsiteX7" fmla="*/ 106021 w 241019"/>
              <a:gd name="connsiteY7" fmla="*/ 372408 h 941974"/>
              <a:gd name="connsiteX8" fmla="*/ 82909 w 241019"/>
              <a:gd name="connsiteY8" fmla="*/ 394315 h 941974"/>
              <a:gd name="connsiteX9" fmla="*/ 53192 w 241019"/>
              <a:gd name="connsiteY9" fmla="*/ 394315 h 941974"/>
              <a:gd name="connsiteX10" fmla="*/ 33381 w 241019"/>
              <a:gd name="connsiteY10" fmla="*/ 328595 h 941974"/>
              <a:gd name="connsiteX11" fmla="*/ 26778 w 241019"/>
              <a:gd name="connsiteY11" fmla="*/ 306689 h 941974"/>
              <a:gd name="connsiteX12" fmla="*/ 5841 w 241019"/>
              <a:gd name="connsiteY12" fmla="*/ 155856 h 941974"/>
              <a:gd name="connsiteX13" fmla="*/ 363 w 241019"/>
              <a:gd name="connsiteY13" fmla="*/ 87625 h 941974"/>
              <a:gd name="connsiteX14" fmla="*/ 3665 w 241019"/>
              <a:gd name="connsiteY14" fmla="*/ 0 h 941974"/>
              <a:gd name="connsiteX0" fmla="*/ 240830 w 241019"/>
              <a:gd name="connsiteY0" fmla="*/ 941974 h 941974"/>
              <a:gd name="connsiteX1" fmla="*/ 218283 w 241019"/>
              <a:gd name="connsiteY1" fmla="*/ 679097 h 941974"/>
              <a:gd name="connsiteX2" fmla="*/ 211680 w 241019"/>
              <a:gd name="connsiteY2" fmla="*/ 569566 h 941974"/>
              <a:gd name="connsiteX3" fmla="*/ 185265 w 241019"/>
              <a:gd name="connsiteY3" fmla="*/ 328595 h 941974"/>
              <a:gd name="connsiteX4" fmla="*/ 175360 w 241019"/>
              <a:gd name="connsiteY4" fmla="*/ 306689 h 941974"/>
              <a:gd name="connsiteX5" fmla="*/ 155549 w 241019"/>
              <a:gd name="connsiteY5" fmla="*/ 240970 h 941974"/>
              <a:gd name="connsiteX6" fmla="*/ 139040 w 241019"/>
              <a:gd name="connsiteY6" fmla="*/ 284783 h 941974"/>
              <a:gd name="connsiteX7" fmla="*/ 106021 w 241019"/>
              <a:gd name="connsiteY7" fmla="*/ 372408 h 941974"/>
              <a:gd name="connsiteX8" fmla="*/ 82909 w 241019"/>
              <a:gd name="connsiteY8" fmla="*/ 394315 h 941974"/>
              <a:gd name="connsiteX9" fmla="*/ 53192 w 241019"/>
              <a:gd name="connsiteY9" fmla="*/ 394315 h 941974"/>
              <a:gd name="connsiteX10" fmla="*/ 33381 w 241019"/>
              <a:gd name="connsiteY10" fmla="*/ 328595 h 941974"/>
              <a:gd name="connsiteX11" fmla="*/ 26778 w 241019"/>
              <a:gd name="connsiteY11" fmla="*/ 306689 h 941974"/>
              <a:gd name="connsiteX12" fmla="*/ 5841 w 241019"/>
              <a:gd name="connsiteY12" fmla="*/ 155856 h 941974"/>
              <a:gd name="connsiteX13" fmla="*/ 363 w 241019"/>
              <a:gd name="connsiteY13" fmla="*/ 87625 h 941974"/>
              <a:gd name="connsiteX14" fmla="*/ 3665 w 241019"/>
              <a:gd name="connsiteY14" fmla="*/ 0 h 941974"/>
              <a:gd name="connsiteX0" fmla="*/ 240830 w 240830"/>
              <a:gd name="connsiteY0" fmla="*/ 941974 h 941974"/>
              <a:gd name="connsiteX1" fmla="*/ 228189 w 240830"/>
              <a:gd name="connsiteY1" fmla="*/ 766723 h 941974"/>
              <a:gd name="connsiteX2" fmla="*/ 218283 w 240830"/>
              <a:gd name="connsiteY2" fmla="*/ 679097 h 941974"/>
              <a:gd name="connsiteX3" fmla="*/ 211680 w 240830"/>
              <a:gd name="connsiteY3" fmla="*/ 569566 h 941974"/>
              <a:gd name="connsiteX4" fmla="*/ 185265 w 240830"/>
              <a:gd name="connsiteY4" fmla="*/ 328595 h 941974"/>
              <a:gd name="connsiteX5" fmla="*/ 175360 w 240830"/>
              <a:gd name="connsiteY5" fmla="*/ 306689 h 941974"/>
              <a:gd name="connsiteX6" fmla="*/ 155549 w 240830"/>
              <a:gd name="connsiteY6" fmla="*/ 240970 h 941974"/>
              <a:gd name="connsiteX7" fmla="*/ 139040 w 240830"/>
              <a:gd name="connsiteY7" fmla="*/ 284783 h 941974"/>
              <a:gd name="connsiteX8" fmla="*/ 106021 w 240830"/>
              <a:gd name="connsiteY8" fmla="*/ 372408 h 941974"/>
              <a:gd name="connsiteX9" fmla="*/ 82909 w 240830"/>
              <a:gd name="connsiteY9" fmla="*/ 394315 h 941974"/>
              <a:gd name="connsiteX10" fmla="*/ 53192 w 240830"/>
              <a:gd name="connsiteY10" fmla="*/ 394315 h 941974"/>
              <a:gd name="connsiteX11" fmla="*/ 33381 w 240830"/>
              <a:gd name="connsiteY11" fmla="*/ 328595 h 941974"/>
              <a:gd name="connsiteX12" fmla="*/ 26778 w 240830"/>
              <a:gd name="connsiteY12" fmla="*/ 306689 h 941974"/>
              <a:gd name="connsiteX13" fmla="*/ 5841 w 240830"/>
              <a:gd name="connsiteY13" fmla="*/ 155856 h 941974"/>
              <a:gd name="connsiteX14" fmla="*/ 363 w 240830"/>
              <a:gd name="connsiteY14" fmla="*/ 87625 h 941974"/>
              <a:gd name="connsiteX15" fmla="*/ 3665 w 240830"/>
              <a:gd name="connsiteY15" fmla="*/ 0 h 941974"/>
              <a:gd name="connsiteX0" fmla="*/ 241396 w 241396"/>
              <a:gd name="connsiteY0" fmla="*/ 766723 h 781327"/>
              <a:gd name="connsiteX1" fmla="*/ 228189 w 241396"/>
              <a:gd name="connsiteY1" fmla="*/ 766723 h 781327"/>
              <a:gd name="connsiteX2" fmla="*/ 218283 w 241396"/>
              <a:gd name="connsiteY2" fmla="*/ 679097 h 781327"/>
              <a:gd name="connsiteX3" fmla="*/ 211680 w 241396"/>
              <a:gd name="connsiteY3" fmla="*/ 569566 h 781327"/>
              <a:gd name="connsiteX4" fmla="*/ 185265 w 241396"/>
              <a:gd name="connsiteY4" fmla="*/ 328595 h 781327"/>
              <a:gd name="connsiteX5" fmla="*/ 175360 w 241396"/>
              <a:gd name="connsiteY5" fmla="*/ 306689 h 781327"/>
              <a:gd name="connsiteX6" fmla="*/ 155549 w 241396"/>
              <a:gd name="connsiteY6" fmla="*/ 240970 h 781327"/>
              <a:gd name="connsiteX7" fmla="*/ 139040 w 241396"/>
              <a:gd name="connsiteY7" fmla="*/ 284783 h 781327"/>
              <a:gd name="connsiteX8" fmla="*/ 106021 w 241396"/>
              <a:gd name="connsiteY8" fmla="*/ 372408 h 781327"/>
              <a:gd name="connsiteX9" fmla="*/ 82909 w 241396"/>
              <a:gd name="connsiteY9" fmla="*/ 394315 h 781327"/>
              <a:gd name="connsiteX10" fmla="*/ 53192 w 241396"/>
              <a:gd name="connsiteY10" fmla="*/ 394315 h 781327"/>
              <a:gd name="connsiteX11" fmla="*/ 33381 w 241396"/>
              <a:gd name="connsiteY11" fmla="*/ 328595 h 781327"/>
              <a:gd name="connsiteX12" fmla="*/ 26778 w 241396"/>
              <a:gd name="connsiteY12" fmla="*/ 306689 h 781327"/>
              <a:gd name="connsiteX13" fmla="*/ 5841 w 241396"/>
              <a:gd name="connsiteY13" fmla="*/ 155856 h 781327"/>
              <a:gd name="connsiteX14" fmla="*/ 363 w 241396"/>
              <a:gd name="connsiteY14" fmla="*/ 87625 h 781327"/>
              <a:gd name="connsiteX15" fmla="*/ 3665 w 241396"/>
              <a:gd name="connsiteY15" fmla="*/ 0 h 78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396" h="781327">
                <a:moveTo>
                  <a:pt x="241396" y="766723"/>
                </a:moveTo>
                <a:cubicBezTo>
                  <a:pt x="238676" y="737852"/>
                  <a:pt x="232041" y="781327"/>
                  <a:pt x="228189" y="766723"/>
                </a:cubicBezTo>
                <a:cubicBezTo>
                  <a:pt x="224337" y="752119"/>
                  <a:pt x="220421" y="712293"/>
                  <a:pt x="218283" y="679097"/>
                </a:cubicBezTo>
                <a:lnTo>
                  <a:pt x="211680" y="569566"/>
                </a:lnTo>
                <a:lnTo>
                  <a:pt x="185265" y="328595"/>
                </a:lnTo>
                <a:lnTo>
                  <a:pt x="175360" y="306689"/>
                </a:lnTo>
                <a:lnTo>
                  <a:pt x="155549" y="240970"/>
                </a:lnTo>
                <a:lnTo>
                  <a:pt x="139040" y="284783"/>
                </a:lnTo>
                <a:lnTo>
                  <a:pt x="106021" y="372408"/>
                </a:lnTo>
                <a:lnTo>
                  <a:pt x="82909" y="394315"/>
                </a:lnTo>
                <a:lnTo>
                  <a:pt x="53192" y="394315"/>
                </a:lnTo>
                <a:cubicBezTo>
                  <a:pt x="36336" y="334627"/>
                  <a:pt x="37783" y="343199"/>
                  <a:pt x="33381" y="328595"/>
                </a:cubicBezTo>
                <a:cubicBezTo>
                  <a:pt x="28979" y="313991"/>
                  <a:pt x="30921" y="343742"/>
                  <a:pt x="26778" y="306689"/>
                </a:cubicBezTo>
                <a:cubicBezTo>
                  <a:pt x="26339" y="239283"/>
                  <a:pt x="6280" y="223262"/>
                  <a:pt x="5841" y="155856"/>
                </a:cubicBezTo>
                <a:cubicBezTo>
                  <a:pt x="3997" y="116258"/>
                  <a:pt x="726" y="113601"/>
                  <a:pt x="363" y="87625"/>
                </a:cubicBezTo>
                <a:cubicBezTo>
                  <a:pt x="0" y="61649"/>
                  <a:pt x="4010" y="16145"/>
                  <a:pt x="3665" y="0"/>
                </a:cubicBezTo>
              </a:path>
            </a:pathLst>
          </a:custGeom>
          <a:ln w="38100">
            <a:solidFill>
              <a:srgbClr val="00FFFF"/>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49" name="Text Box 6"/>
          <p:cNvSpPr txBox="1">
            <a:spLocks noChangeArrowheads="1"/>
          </p:cNvSpPr>
          <p:nvPr/>
        </p:nvSpPr>
        <p:spPr bwMode="auto">
          <a:xfrm>
            <a:off x="2048263" y="1484283"/>
            <a:ext cx="7848600" cy="461962"/>
          </a:xfrm>
          <a:prstGeom prst="rect">
            <a:avLst/>
          </a:prstGeom>
          <a:noFill/>
          <a:ln w="9525">
            <a:noFill/>
            <a:miter lim="800000"/>
            <a:headEnd/>
            <a:tailEnd/>
          </a:ln>
        </p:spPr>
        <p:txBody>
          <a:bodyPr>
            <a:spAutoFit/>
          </a:bodyPr>
          <a:lstStyle/>
          <a:p>
            <a:pPr algn="ctr">
              <a:spcBef>
                <a:spcPct val="50000"/>
              </a:spcBef>
            </a:pPr>
            <a:r>
              <a:rPr lang="ja-JP" altLang="en-US" sz="2400" dirty="0" smtClean="0">
                <a:solidFill>
                  <a:schemeClr val="bg1"/>
                </a:solidFill>
                <a:latin typeface="HG丸ｺﾞｼｯｸM-PRO" pitchFamily="50" charset="-128"/>
                <a:ea typeface="HG丸ｺﾞｼｯｸM-PRO" pitchFamily="50" charset="-128"/>
              </a:rPr>
              <a:t>～</a:t>
            </a:r>
            <a:r>
              <a:rPr lang="en-US" altLang="ja-JP" sz="2400" dirty="0">
                <a:solidFill>
                  <a:prstClr val="white"/>
                </a:solidFill>
                <a:latin typeface="HG丸ｺﾞｼｯｸM-PRO" pitchFamily="50" charset="-128"/>
                <a:ea typeface="HG丸ｺﾞｼｯｸM-PRO" pitchFamily="50" charset="-128"/>
              </a:rPr>
              <a:t> Escape from Tsunami</a:t>
            </a:r>
            <a:r>
              <a:rPr lang="ja-JP" altLang="en-US" sz="2400" dirty="0">
                <a:solidFill>
                  <a:prstClr val="white"/>
                </a:solidFill>
                <a:latin typeface="HG丸ｺﾞｼｯｸM-PRO" pitchFamily="50" charset="-128"/>
                <a:ea typeface="HG丸ｺﾞｼｯｸM-PRO" pitchFamily="50" charset="-128"/>
              </a:rPr>
              <a:t>！ </a:t>
            </a:r>
            <a:r>
              <a:rPr lang="ja-JP" altLang="en-US" sz="2400" dirty="0" smtClean="0">
                <a:solidFill>
                  <a:schemeClr val="bg1"/>
                </a:solidFill>
                <a:latin typeface="HG丸ｺﾞｼｯｸM-PRO" pitchFamily="50" charset="-128"/>
                <a:ea typeface="HG丸ｺﾞｼｯｸM-PRO" pitchFamily="50" charset="-128"/>
              </a:rPr>
              <a:t>～</a:t>
            </a:r>
            <a:endParaRPr lang="ja-JP" altLang="en-US" sz="2400" dirty="0">
              <a:solidFill>
                <a:schemeClr val="bg1"/>
              </a:solidFill>
              <a:latin typeface="HG丸ｺﾞｼｯｸM-PRO" pitchFamily="50" charset="-128"/>
              <a:ea typeface="HG丸ｺﾞｼｯｸM-PRO" pitchFamily="50" charset="-128"/>
            </a:endParaRPr>
          </a:p>
        </p:txBody>
      </p:sp>
      <p:sp>
        <p:nvSpPr>
          <p:cNvPr id="35" name="角丸四角形吹き出し 34"/>
          <p:cNvSpPr/>
          <p:nvPr/>
        </p:nvSpPr>
        <p:spPr bwMode="auto">
          <a:xfrm>
            <a:off x="65464" y="1844824"/>
            <a:ext cx="4680000" cy="4932000"/>
          </a:xfrm>
          <a:prstGeom prst="wedgeRoundRectCallout">
            <a:avLst>
              <a:gd name="adj1" fmla="val 80000"/>
              <a:gd name="adj2" fmla="val 4638"/>
              <a:gd name="adj3" fmla="val 16667"/>
            </a:avLst>
          </a:prstGeom>
          <a:solidFill>
            <a:schemeClr val="bg1">
              <a:lumMod val="95000"/>
            </a:schemeClr>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rtlCol="0" anchor="ctr"/>
          <a:lstStyle/>
          <a:p>
            <a:pPr algn="ctr" defTabSz="666750">
              <a:lnSpc>
                <a:spcPct val="90000"/>
              </a:lnSpc>
              <a:spcAft>
                <a:spcPct val="35000"/>
              </a:spcAft>
            </a:pPr>
            <a:endParaRPr kumimoji="1" lang="ja-JP" altLang="en-US" sz="2800" dirty="0" smtClean="0">
              <a:solidFill>
                <a:schemeClr val="bg1"/>
              </a:solidFill>
              <a:latin typeface="HG丸ｺﾞｼｯｸM-PRO" pitchFamily="50" charset="-128"/>
              <a:ea typeface="HG丸ｺﾞｼｯｸM-PRO" pitchFamily="50" charset="-128"/>
            </a:endParaRPr>
          </a:p>
        </p:txBody>
      </p:sp>
      <p:cxnSp>
        <p:nvCxnSpPr>
          <p:cNvPr id="138" name="直線矢印コネクタ 137"/>
          <p:cNvCxnSpPr>
            <a:stCxn id="136" idx="2"/>
          </p:cNvCxnSpPr>
          <p:nvPr/>
        </p:nvCxnSpPr>
        <p:spPr>
          <a:xfrm flipH="1">
            <a:off x="6300197" y="4055586"/>
            <a:ext cx="638582" cy="38152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3" name="グループ化 41"/>
          <p:cNvGrpSpPr>
            <a:grpSpLocks noChangeAspect="1"/>
          </p:cNvGrpSpPr>
          <p:nvPr/>
        </p:nvGrpSpPr>
        <p:grpSpPr bwMode="auto">
          <a:xfrm>
            <a:off x="200537" y="2083430"/>
            <a:ext cx="4395607" cy="3060000"/>
            <a:chOff x="4572000" y="3314757"/>
            <a:chExt cx="2326746" cy="1620044"/>
          </a:xfrm>
        </p:grpSpPr>
        <p:pic>
          <p:nvPicPr>
            <p:cNvPr id="60" name="図 29" descr="0813鳥瞰_30.jpg"/>
            <p:cNvPicPr>
              <a:picLocks noChangeAspect="1"/>
            </p:cNvPicPr>
            <p:nvPr/>
          </p:nvPicPr>
          <p:blipFill>
            <a:blip r:embed="rId6" cstate="print"/>
            <a:srcRect/>
            <a:stretch>
              <a:fillRect/>
            </a:stretch>
          </p:blipFill>
          <p:spPr bwMode="auto">
            <a:xfrm>
              <a:off x="4572000" y="3314757"/>
              <a:ext cx="2325688" cy="1620044"/>
            </a:xfrm>
            <a:prstGeom prst="rect">
              <a:avLst/>
            </a:prstGeom>
            <a:noFill/>
            <a:ln w="9525">
              <a:noFill/>
              <a:miter lim="800000"/>
              <a:headEnd/>
              <a:tailEnd/>
            </a:ln>
          </p:spPr>
        </p:pic>
        <p:sp>
          <p:nvSpPr>
            <p:cNvPr id="64" name="テキスト ボックス 59"/>
            <p:cNvSpPr txBox="1">
              <a:spLocks noChangeArrowheads="1"/>
            </p:cNvSpPr>
            <p:nvPr/>
          </p:nvSpPr>
          <p:spPr bwMode="auto">
            <a:xfrm>
              <a:off x="4726116" y="3337648"/>
              <a:ext cx="2172630" cy="195534"/>
            </a:xfrm>
            <a:prstGeom prst="rect">
              <a:avLst/>
            </a:prstGeom>
            <a:noFill/>
            <a:ln w="9525">
              <a:noFill/>
              <a:miter lim="800000"/>
              <a:headEnd/>
              <a:tailEnd/>
            </a:ln>
          </p:spPr>
          <p:txBody>
            <a:bodyPr wrap="square">
              <a:spAutoFit/>
            </a:bodyPr>
            <a:lstStyle/>
            <a:p>
              <a:r>
                <a:rPr lang="ja-JP" altLang="en-US" dirty="0">
                  <a:latin typeface="HG創英角ﾎﾟｯﾌﾟ体" pitchFamily="49" charset="-128"/>
                  <a:ea typeface="HG創英角ﾎﾟｯﾌﾟ体" pitchFamily="49" charset="-128"/>
                </a:rPr>
                <a:t>桜木</a:t>
              </a:r>
              <a:r>
                <a:rPr lang="ja-JP" altLang="en-US" dirty="0" smtClean="0">
                  <a:latin typeface="HG創英角ﾎﾟｯﾌﾟ体" pitchFamily="49" charset="-128"/>
                  <a:ea typeface="HG創英角ﾎﾟｯﾌﾟ体" pitchFamily="49" charset="-128"/>
                </a:rPr>
                <a:t>地区 災害</a:t>
              </a:r>
              <a:r>
                <a:rPr lang="ja-JP" altLang="en-US" dirty="0">
                  <a:latin typeface="HG創英角ﾎﾟｯﾌﾟ体" pitchFamily="49" charset="-128"/>
                  <a:ea typeface="HG創英角ﾎﾟｯﾌﾟ体" pitchFamily="49" charset="-128"/>
                </a:rPr>
                <a:t>公営住宅イメージ図</a:t>
              </a:r>
            </a:p>
          </p:txBody>
        </p:sp>
      </p:grpSp>
      <p:sp>
        <p:nvSpPr>
          <p:cNvPr id="65" name="テキスト ボックス 28"/>
          <p:cNvSpPr txBox="1">
            <a:spLocks noChangeArrowheads="1"/>
          </p:cNvSpPr>
          <p:nvPr/>
        </p:nvSpPr>
        <p:spPr bwMode="auto">
          <a:xfrm>
            <a:off x="757561" y="5098890"/>
            <a:ext cx="3849497" cy="1600438"/>
          </a:xfrm>
          <a:prstGeom prst="rect">
            <a:avLst/>
          </a:prstGeom>
          <a:noFill/>
          <a:ln w="9525">
            <a:noFill/>
            <a:miter lim="800000"/>
            <a:headEnd/>
            <a:tailEnd/>
          </a:ln>
        </p:spPr>
        <p:txBody>
          <a:bodyPr wrap="square">
            <a:spAutoFit/>
          </a:bodyPr>
          <a:lstStyle/>
          <a:p>
            <a:pPr>
              <a:defRPr/>
            </a:pPr>
            <a:r>
              <a:rPr lang="en-US" altLang="ja-JP" sz="1400" dirty="0" smtClean="0">
                <a:latin typeface="HG丸ｺﾞｼｯｸM-PRO" pitchFamily="50" charset="-128"/>
                <a:ea typeface="HG丸ｺﾞｼｯｸM-PRO" pitchFamily="50" charset="-128"/>
              </a:rPr>
              <a:t>【Features of </a:t>
            </a:r>
            <a:r>
              <a:rPr lang="en-US" altLang="ja-JP" sz="1400" dirty="0" err="1" smtClean="0">
                <a:latin typeface="HG丸ｺﾞｼｯｸM-PRO" pitchFamily="50" charset="-128"/>
                <a:ea typeface="HG丸ｺﾞｼｯｸM-PRO" pitchFamily="50" charset="-128"/>
              </a:rPr>
              <a:t>Sakuragi</a:t>
            </a:r>
            <a:r>
              <a:rPr lang="en-US" altLang="ja-JP" sz="1400" dirty="0" smtClean="0">
                <a:latin typeface="HG丸ｺﾞｼｯｸM-PRO" pitchFamily="50" charset="-128"/>
                <a:ea typeface="HG丸ｺﾞｼｯｸM-PRO" pitchFamily="50" charset="-128"/>
              </a:rPr>
              <a:t> area】</a:t>
            </a:r>
            <a:endParaRPr lang="en-US" altLang="ja-JP" sz="1400" dirty="0">
              <a:latin typeface="HG丸ｺﾞｼｯｸM-PRO" pitchFamily="50" charset="-128"/>
              <a:ea typeface="HG丸ｺﾞｼｯｸM-PRO" pitchFamily="50" charset="-128"/>
            </a:endParaRPr>
          </a:p>
          <a:p>
            <a:pPr>
              <a:buFont typeface="Wingdings" pitchFamily="2" charset="2"/>
              <a:buChar char="l"/>
              <a:defRPr/>
            </a:pPr>
            <a:r>
              <a:rPr lang="en-US" altLang="ja-JP" sz="1200" dirty="0" smtClean="0">
                <a:latin typeface="HG丸ｺﾞｼｯｸM-PRO" pitchFamily="50" charset="-128"/>
                <a:ea typeface="HG丸ｺﾞｼｯｸM-PRO" pitchFamily="50" charset="-128"/>
              </a:rPr>
              <a:t> </a:t>
            </a:r>
            <a:r>
              <a:rPr lang="en-US" altLang="ja-JP" sz="1200" dirty="0" err="1" smtClean="0">
                <a:latin typeface="HG丸ｺﾞｼｯｸM-PRO" pitchFamily="50" charset="-128"/>
                <a:ea typeface="HG丸ｺﾞｼｯｸM-PRO" pitchFamily="50" charset="-128"/>
              </a:rPr>
              <a:t>Pilotis</a:t>
            </a:r>
            <a:r>
              <a:rPr lang="en-US" altLang="ja-JP" sz="1200" dirty="0" smtClean="0">
                <a:latin typeface="HG丸ｺﾞｼｯｸM-PRO" pitchFamily="50" charset="-128"/>
                <a:ea typeface="HG丸ｺﾞｼｯｸM-PRO" pitchFamily="50" charset="-128"/>
              </a:rPr>
              <a:t> structure on the first floor</a:t>
            </a:r>
            <a:endParaRPr lang="en-US" altLang="ja-JP" sz="1200" dirty="0">
              <a:latin typeface="HG丸ｺﾞｼｯｸM-PRO" pitchFamily="50" charset="-128"/>
              <a:ea typeface="HG丸ｺﾞｼｯｸM-PRO" pitchFamily="50" charset="-128"/>
            </a:endParaRPr>
          </a:p>
          <a:p>
            <a:pPr>
              <a:buFont typeface="Wingdings" pitchFamily="2" charset="2"/>
              <a:buChar char="l"/>
              <a:defRPr/>
            </a:pPr>
            <a:r>
              <a:rPr lang="en-US" altLang="ja-JP" sz="1200" dirty="0" smtClean="0">
                <a:latin typeface="HG丸ｺﾞｼｯｸM-PRO" pitchFamily="50" charset="-128"/>
                <a:ea typeface="HG丸ｺﾞｼｯｸM-PRO" pitchFamily="50" charset="-128"/>
              </a:rPr>
              <a:t> Evacuation site &amp; stockpile facility on the </a:t>
            </a:r>
            <a:r>
              <a:rPr lang="en-US" altLang="ja-JP" sz="1200" dirty="0">
                <a:latin typeface="HG丸ｺﾞｼｯｸM-PRO" pitchFamily="50" charset="-128"/>
                <a:ea typeface="HG丸ｺﾞｼｯｸM-PRO" pitchFamily="50" charset="-128"/>
              </a:rPr>
              <a:t> </a:t>
            </a:r>
            <a:r>
              <a:rPr lang="en-US" altLang="ja-JP" sz="1200" dirty="0" smtClean="0">
                <a:latin typeface="HG丸ｺﾞｼｯｸM-PRO" pitchFamily="50" charset="-128"/>
                <a:ea typeface="HG丸ｺﾞｼｯｸM-PRO" pitchFamily="50" charset="-128"/>
              </a:rPr>
              <a:t> </a:t>
            </a:r>
          </a:p>
          <a:p>
            <a:pPr>
              <a:defRPr/>
            </a:pPr>
            <a:r>
              <a:rPr lang="en-US" altLang="ja-JP" sz="1200" dirty="0" smtClean="0">
                <a:latin typeface="HG丸ｺﾞｼｯｸM-PRO" pitchFamily="50" charset="-128"/>
                <a:ea typeface="HG丸ｺﾞｼｯｸM-PRO" pitchFamily="50" charset="-128"/>
              </a:rPr>
              <a:t>   rooftop</a:t>
            </a:r>
            <a:endParaRPr lang="en-US" altLang="ja-JP" sz="1200" dirty="0">
              <a:latin typeface="HG丸ｺﾞｼｯｸM-PRO" pitchFamily="50" charset="-128"/>
              <a:ea typeface="HG丸ｺﾞｼｯｸM-PRO" pitchFamily="50" charset="-128"/>
            </a:endParaRPr>
          </a:p>
          <a:p>
            <a:pPr>
              <a:buFont typeface="Wingdings" pitchFamily="2" charset="2"/>
              <a:buChar char="l"/>
              <a:defRPr/>
            </a:pPr>
            <a:r>
              <a:rPr lang="en-US" altLang="ja-JP" sz="1200" dirty="0" smtClean="0">
                <a:latin typeface="HG丸ｺﾞｼｯｸM-PRO" pitchFamily="50" charset="-128"/>
                <a:ea typeface="HG丸ｺﾞｼｯｸM-PRO" pitchFamily="50" charset="-128"/>
              </a:rPr>
              <a:t> Support facility for the elderly &amp; child care  </a:t>
            </a:r>
          </a:p>
          <a:p>
            <a:pPr>
              <a:defRPr/>
            </a:pPr>
            <a:r>
              <a:rPr lang="en-US" altLang="ja-JP" sz="1200" dirty="0">
                <a:latin typeface="HG丸ｺﾞｼｯｸM-PRO" pitchFamily="50" charset="-128"/>
                <a:ea typeface="HG丸ｺﾞｼｯｸM-PRO" pitchFamily="50" charset="-128"/>
              </a:rPr>
              <a:t> </a:t>
            </a:r>
            <a:r>
              <a:rPr lang="en-US" altLang="ja-JP" sz="1200" dirty="0" smtClean="0">
                <a:latin typeface="HG丸ｺﾞｼｯｸM-PRO" pitchFamily="50" charset="-128"/>
                <a:ea typeface="HG丸ｺﾞｼｯｸM-PRO" pitchFamily="50" charset="-128"/>
              </a:rPr>
              <a:t>  facility</a:t>
            </a:r>
            <a:r>
              <a:rPr lang="ja-JP" altLang="en-US" sz="1200" dirty="0" smtClean="0">
                <a:latin typeface="HG丸ｺﾞｼｯｸM-PRO" pitchFamily="50" charset="-128"/>
                <a:ea typeface="HG丸ｺﾞｼｯｸM-PRO" pitchFamily="50" charset="-128"/>
              </a:rPr>
              <a:t> </a:t>
            </a:r>
            <a:r>
              <a:rPr lang="en-US" altLang="ja-JP" sz="1200" dirty="0" smtClean="0">
                <a:latin typeface="HG丸ｺﾞｼｯｸM-PRO" pitchFamily="50" charset="-128"/>
                <a:ea typeface="HG丸ｺﾞｼｯｸM-PRO" pitchFamily="50" charset="-128"/>
              </a:rPr>
              <a:t>( also used as meeting places )</a:t>
            </a:r>
            <a:endParaRPr lang="en-US" altLang="ja-JP" sz="1200" dirty="0">
              <a:latin typeface="HG丸ｺﾞｼｯｸM-PRO" pitchFamily="50" charset="-128"/>
              <a:ea typeface="HG丸ｺﾞｼｯｸM-PRO" pitchFamily="50" charset="-128"/>
            </a:endParaRPr>
          </a:p>
          <a:p>
            <a:pPr>
              <a:buFont typeface="Wingdings" pitchFamily="2" charset="2"/>
              <a:buChar char="l"/>
              <a:defRPr/>
            </a:pPr>
            <a:r>
              <a:rPr lang="en-US" altLang="ja-JP" sz="1200" dirty="0" smtClean="0">
                <a:latin typeface="HG丸ｺﾞｼｯｸM-PRO" pitchFamily="50" charset="-128"/>
                <a:ea typeface="HG丸ｺﾞｼｯｸM-PRO" pitchFamily="50" charset="-128"/>
              </a:rPr>
              <a:t> Each second floor is connected by</a:t>
            </a:r>
          </a:p>
          <a:p>
            <a:pPr>
              <a:defRPr/>
            </a:pPr>
            <a:r>
              <a:rPr lang="en-US" altLang="ja-JP" sz="1200" dirty="0">
                <a:latin typeface="HG丸ｺﾞｼｯｸM-PRO" pitchFamily="50" charset="-128"/>
                <a:ea typeface="HG丸ｺﾞｼｯｸM-PRO" pitchFamily="50" charset="-128"/>
              </a:rPr>
              <a:t> </a:t>
            </a:r>
            <a:r>
              <a:rPr lang="en-US" altLang="ja-JP" sz="1200" dirty="0" smtClean="0">
                <a:latin typeface="HG丸ｺﾞｼｯｸM-PRO" pitchFamily="50" charset="-128"/>
                <a:ea typeface="HG丸ｺﾞｼｯｸM-PRO" pitchFamily="50" charset="-128"/>
              </a:rPr>
              <a:t> passageways to make meeting space</a:t>
            </a:r>
            <a:endParaRPr lang="en-US" altLang="ja-JP" sz="1200" dirty="0">
              <a:latin typeface="HG丸ｺﾞｼｯｸM-PRO" pitchFamily="50" charset="-128"/>
              <a:ea typeface="HG丸ｺﾞｼｯｸM-PRO" pitchFamily="50" charset="-128"/>
            </a:endParaRPr>
          </a:p>
        </p:txBody>
      </p:sp>
      <p:sp>
        <p:nvSpPr>
          <p:cNvPr id="22537" name="テキスト ボックス 59"/>
          <p:cNvSpPr txBox="1">
            <a:spLocks noChangeArrowheads="1"/>
          </p:cNvSpPr>
          <p:nvPr/>
        </p:nvSpPr>
        <p:spPr bwMode="auto">
          <a:xfrm>
            <a:off x="4856837" y="3641512"/>
            <a:ext cx="992579" cy="307777"/>
          </a:xfrm>
          <a:prstGeom prst="rect">
            <a:avLst/>
          </a:prstGeom>
          <a:noFill/>
          <a:ln w="9525">
            <a:noFill/>
            <a:miter lim="800000"/>
            <a:headEnd/>
            <a:tailEnd/>
          </a:ln>
        </p:spPr>
        <p:txBody>
          <a:bodyPr wrap="none">
            <a:spAutoFit/>
          </a:bodyPr>
          <a:lstStyle/>
          <a:p>
            <a:r>
              <a:rPr lang="en-US" altLang="ja-JP" sz="1400" dirty="0" smtClean="0">
                <a:solidFill>
                  <a:schemeClr val="accent6">
                    <a:lumMod val="40000"/>
                    <a:lumOff val="60000"/>
                  </a:schemeClr>
                </a:solidFill>
                <a:latin typeface="HG創英角ﾎﾟｯﾌﾟ体" pitchFamily="49" charset="-128"/>
                <a:ea typeface="HG創英角ﾎﾟｯﾌﾟ体" pitchFamily="49" charset="-128"/>
              </a:rPr>
              <a:t>City Hall</a:t>
            </a:r>
            <a:endParaRPr lang="ja-JP" altLang="en-US" sz="1400" dirty="0">
              <a:solidFill>
                <a:schemeClr val="accent6">
                  <a:lumMod val="40000"/>
                  <a:lumOff val="60000"/>
                </a:schemeClr>
              </a:solidFill>
              <a:latin typeface="HG創英角ﾎﾟｯﾌﾟ体" pitchFamily="49" charset="-128"/>
              <a:ea typeface="HG創英角ﾎﾟｯﾌﾟ体" pitchFamily="49" charset="-128"/>
            </a:endParaRPr>
          </a:p>
        </p:txBody>
      </p:sp>
      <p:sp>
        <p:nvSpPr>
          <p:cNvPr id="47" name="円/楕円 46"/>
          <p:cNvSpPr>
            <a:spLocks noChangeAspect="1"/>
          </p:cNvSpPr>
          <p:nvPr/>
        </p:nvSpPr>
        <p:spPr bwMode="auto">
          <a:xfrm>
            <a:off x="4960938" y="3933825"/>
            <a:ext cx="179387" cy="179388"/>
          </a:xfrm>
          <a:prstGeom prst="ellipse">
            <a:avLst/>
          </a:prstGeom>
          <a:solidFill>
            <a:srgbClr val="009900">
              <a:alpha val="50000"/>
            </a:srgbClr>
          </a:solidFill>
          <a:ln w="19050">
            <a:solidFill>
              <a:schemeClr val="tx1"/>
            </a:solidFill>
            <a:prstDash val="sysDot"/>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2800" dirty="0">
              <a:solidFill>
                <a:schemeClr val="bg1"/>
              </a:solidFill>
              <a:latin typeface="HG丸ｺﾞｼｯｸM-PRO" pitchFamily="50" charset="-128"/>
              <a:ea typeface="HG丸ｺﾞｼｯｸM-PRO" pitchFamily="50" charset="-128"/>
            </a:endParaRPr>
          </a:p>
        </p:txBody>
      </p:sp>
      <p:grpSp>
        <p:nvGrpSpPr>
          <p:cNvPr id="38" name="グループ化 37"/>
          <p:cNvGrpSpPr/>
          <p:nvPr/>
        </p:nvGrpSpPr>
        <p:grpSpPr>
          <a:xfrm>
            <a:off x="52550" y="2132856"/>
            <a:ext cx="4680000" cy="2904380"/>
            <a:chOff x="52550" y="2540844"/>
            <a:chExt cx="4680000" cy="2904380"/>
          </a:xfrm>
        </p:grpSpPr>
        <p:pic>
          <p:nvPicPr>
            <p:cNvPr id="1027" name="Picture 3"/>
            <p:cNvPicPr>
              <a:picLocks noChangeAspect="1" noChangeArrowheads="1"/>
            </p:cNvPicPr>
            <p:nvPr/>
          </p:nvPicPr>
          <p:blipFill>
            <a:blip r:embed="rId7" cstate="print"/>
            <a:srcRect/>
            <a:stretch>
              <a:fillRect/>
            </a:stretch>
          </p:blipFill>
          <p:spPr bwMode="auto">
            <a:xfrm>
              <a:off x="52550" y="2540844"/>
              <a:ext cx="4680000" cy="2904380"/>
            </a:xfrm>
            <a:prstGeom prst="rect">
              <a:avLst/>
            </a:prstGeom>
            <a:noFill/>
            <a:ln w="9525">
              <a:noFill/>
              <a:miter lim="800000"/>
              <a:headEnd/>
              <a:tailEnd/>
            </a:ln>
          </p:spPr>
        </p:pic>
        <p:sp>
          <p:nvSpPr>
            <p:cNvPr id="36" name="テキスト ボックス 59"/>
            <p:cNvSpPr txBox="1">
              <a:spLocks noChangeArrowheads="1"/>
            </p:cNvSpPr>
            <p:nvPr/>
          </p:nvSpPr>
          <p:spPr bwMode="auto">
            <a:xfrm>
              <a:off x="1224786" y="4788441"/>
              <a:ext cx="2646878" cy="584775"/>
            </a:xfrm>
            <a:prstGeom prst="rect">
              <a:avLst/>
            </a:prstGeom>
            <a:noFill/>
            <a:ln w="9525">
              <a:noFill/>
              <a:miter lim="800000"/>
              <a:headEnd/>
              <a:tailEnd/>
            </a:ln>
          </p:spPr>
          <p:txBody>
            <a:bodyPr wrap="none">
              <a:spAutoFit/>
            </a:bodyPr>
            <a:lstStyle/>
            <a:p>
              <a:r>
                <a:rPr lang="en-US" altLang="ja-JP" sz="1600" dirty="0" smtClean="0">
                  <a:solidFill>
                    <a:srgbClr val="FF0000"/>
                  </a:solidFill>
                  <a:latin typeface="HG創英角ﾎﾟｯﾌﾟ体" pitchFamily="49" charset="-128"/>
                  <a:ea typeface="HG創英角ﾎﾟｯﾌﾟ体" pitchFamily="49" charset="-128"/>
                </a:rPr>
                <a:t>Disaster public housing </a:t>
              </a:r>
            </a:p>
            <a:p>
              <a:r>
                <a:rPr lang="en-US" altLang="ja-JP" sz="1600" dirty="0" smtClean="0">
                  <a:solidFill>
                    <a:srgbClr val="FF0000"/>
                  </a:solidFill>
                  <a:latin typeface="HG創英角ﾎﾟｯﾌﾟ体" pitchFamily="49" charset="-128"/>
                  <a:ea typeface="HG創英角ﾎﾟｯﾌﾟ体" pitchFamily="49" charset="-128"/>
                </a:rPr>
                <a:t>in </a:t>
              </a:r>
              <a:r>
                <a:rPr lang="en-US" altLang="ja-JP" sz="1600" dirty="0" err="1" smtClean="0">
                  <a:solidFill>
                    <a:srgbClr val="FF0000"/>
                  </a:solidFill>
                  <a:latin typeface="HG創英角ﾎﾟｯﾌﾟ体" pitchFamily="49" charset="-128"/>
                  <a:ea typeface="HG創英角ﾎﾟｯﾌﾟ体" pitchFamily="49" charset="-128"/>
                </a:rPr>
                <a:t>Sakuragi</a:t>
              </a:r>
              <a:r>
                <a:rPr lang="en-US" altLang="ja-JP" sz="1600" dirty="0" smtClean="0">
                  <a:solidFill>
                    <a:srgbClr val="FF0000"/>
                  </a:solidFill>
                  <a:latin typeface="HG創英角ﾎﾟｯﾌﾟ体" pitchFamily="49" charset="-128"/>
                  <a:ea typeface="HG創英角ﾎﾟｯﾌﾟ体" pitchFamily="49" charset="-128"/>
                </a:rPr>
                <a:t> area  </a:t>
              </a:r>
              <a:r>
                <a:rPr lang="en-US" altLang="ja-JP" sz="1200" dirty="0" smtClean="0">
                  <a:solidFill>
                    <a:srgbClr val="FF0000"/>
                  </a:solidFill>
                  <a:latin typeface="HG創英角ﾎﾟｯﾌﾟ体" pitchFamily="49" charset="-128"/>
                  <a:ea typeface="HG創英角ﾎﾟｯﾌﾟ体" pitchFamily="49" charset="-128"/>
                </a:rPr>
                <a:t>Jun.2</a:t>
              </a:r>
            </a:p>
          </p:txBody>
        </p:sp>
      </p:grpSp>
      <p:pic>
        <p:nvPicPr>
          <p:cNvPr id="5" name="図 4"/>
          <p:cNvPicPr>
            <a:picLocks noChangeAspect="1"/>
          </p:cNvPicPr>
          <p:nvPr/>
        </p:nvPicPr>
        <p:blipFill>
          <a:blip r:embed="rId8"/>
          <a:stretch>
            <a:fillRect/>
          </a:stretch>
        </p:blipFill>
        <p:spPr>
          <a:xfrm>
            <a:off x="2109245" y="1089283"/>
            <a:ext cx="2895851" cy="487722"/>
          </a:xfrm>
          <a:prstGeom prst="rect">
            <a:avLst/>
          </a:prstGeom>
        </p:spPr>
      </p:pic>
      <p:pic>
        <p:nvPicPr>
          <p:cNvPr id="4" name="図 3"/>
          <p:cNvPicPr>
            <a:picLocks noChangeAspect="1"/>
          </p:cNvPicPr>
          <p:nvPr/>
        </p:nvPicPr>
        <p:blipFill>
          <a:blip r:embed="rId9"/>
          <a:stretch>
            <a:fillRect/>
          </a:stretch>
        </p:blipFill>
        <p:spPr>
          <a:xfrm>
            <a:off x="7598786" y="293834"/>
            <a:ext cx="1518036" cy="377985"/>
          </a:xfrm>
          <a:prstGeom prst="rect">
            <a:avLst/>
          </a:prstGeom>
        </p:spPr>
      </p:pic>
      <p:sp>
        <p:nvSpPr>
          <p:cNvPr id="33" name="角丸四角形 32"/>
          <p:cNvSpPr/>
          <p:nvPr/>
        </p:nvSpPr>
        <p:spPr bwMode="auto">
          <a:xfrm>
            <a:off x="374714" y="1056674"/>
            <a:ext cx="1403350" cy="503237"/>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Developing disaster-resilient</a:t>
            </a:r>
            <a:r>
              <a:rPr lang="ja-JP" altLang="en-US" sz="1200" dirty="0" smtClean="0">
                <a:solidFill>
                  <a:schemeClr val="bg1"/>
                </a:solidFill>
                <a:latin typeface="HG丸ｺﾞｼｯｸM-PRO" pitchFamily="50" charset="-128"/>
                <a:ea typeface="HG丸ｺﾞｼｯｸM-PRO" pitchFamily="50" charset="-128"/>
              </a:rPr>
              <a:t> </a:t>
            </a:r>
            <a:r>
              <a:rPr lang="en-US" altLang="ja-JP" sz="1200" dirty="0" smtClean="0">
                <a:solidFill>
                  <a:schemeClr val="bg1"/>
                </a:solidFill>
                <a:latin typeface="HG丸ｺﾞｼｯｸM-PRO" pitchFamily="50" charset="-128"/>
                <a:ea typeface="HG丸ｺﾞｼｯｸM-PRO" pitchFamily="50" charset="-128"/>
              </a:rPr>
              <a:t>city</a:t>
            </a:r>
            <a:endParaRPr lang="ja-JP" altLang="en-US" sz="1200" dirty="0">
              <a:solidFill>
                <a:schemeClr val="bg1"/>
              </a:solidFill>
              <a:latin typeface="HG丸ｺﾞｼｯｸM-PRO" pitchFamily="50" charset="-128"/>
              <a:ea typeface="HG丸ｺﾞｼｯｸM-PRO"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amond(in)">
                                      <p:cBhvr>
                                        <p:cTn id="7"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図 34"/>
          <p:cNvPicPr>
            <a:picLocks noChangeAspect="1"/>
          </p:cNvPicPr>
          <p:nvPr/>
        </p:nvPicPr>
        <p:blipFill>
          <a:blip r:embed="rId3" cstate="print"/>
          <a:srcRect l="1901" t="6705" r="2129" b="4131"/>
          <a:stretch>
            <a:fillRect/>
          </a:stretch>
        </p:blipFill>
        <p:spPr bwMode="auto">
          <a:xfrm>
            <a:off x="34925" y="1017588"/>
            <a:ext cx="9121775" cy="5795962"/>
          </a:xfrm>
          <a:prstGeom prst="rect">
            <a:avLst/>
          </a:prstGeom>
          <a:noFill/>
          <a:ln w="9525">
            <a:solidFill>
              <a:srgbClr val="FF0066"/>
            </a:solidFill>
            <a:miter lim="800000"/>
            <a:headEnd/>
            <a:tailEnd/>
          </a:ln>
        </p:spPr>
      </p:pic>
      <p:sp>
        <p:nvSpPr>
          <p:cNvPr id="22535" name="テキスト ボックス 59"/>
          <p:cNvSpPr txBox="1">
            <a:spLocks noChangeArrowheads="1"/>
          </p:cNvSpPr>
          <p:nvPr/>
        </p:nvSpPr>
        <p:spPr bwMode="auto">
          <a:xfrm>
            <a:off x="4932362" y="6474822"/>
            <a:ext cx="1223813" cy="307777"/>
          </a:xfrm>
          <a:prstGeom prst="rect">
            <a:avLst/>
          </a:prstGeom>
          <a:noFill/>
          <a:ln w="9525">
            <a:noFill/>
            <a:miter lim="800000"/>
            <a:headEnd/>
            <a:tailEnd/>
          </a:ln>
        </p:spPr>
        <p:txBody>
          <a:bodyPr wrap="square">
            <a:spAutoFit/>
          </a:bodyPr>
          <a:lstStyle/>
          <a:p>
            <a:r>
              <a:rPr lang="en-US" altLang="ja-JP" sz="1400" dirty="0" smtClean="0">
                <a:solidFill>
                  <a:schemeClr val="accent6">
                    <a:lumMod val="40000"/>
                    <a:lumOff val="60000"/>
                  </a:schemeClr>
                </a:solidFill>
                <a:latin typeface="HG創英角ﾎﾟｯﾌﾟ体" pitchFamily="49" charset="-128"/>
                <a:ea typeface="HG創英角ﾎﾟｯﾌﾟ体" pitchFamily="49" charset="-128"/>
              </a:rPr>
              <a:t>Sendai Port</a:t>
            </a:r>
            <a:endParaRPr lang="ja-JP" altLang="en-US" sz="1400" dirty="0">
              <a:solidFill>
                <a:schemeClr val="accent6">
                  <a:lumMod val="40000"/>
                  <a:lumOff val="60000"/>
                </a:schemeClr>
              </a:solidFill>
              <a:latin typeface="HG創英角ﾎﾟｯﾌﾟ体" pitchFamily="49" charset="-128"/>
              <a:ea typeface="HG創英角ﾎﾟｯﾌﾟ体" pitchFamily="49" charset="-128"/>
            </a:endParaRPr>
          </a:p>
        </p:txBody>
      </p:sp>
      <p:sp>
        <p:nvSpPr>
          <p:cNvPr id="22537" name="テキスト ボックス 59"/>
          <p:cNvSpPr txBox="1">
            <a:spLocks noChangeArrowheads="1"/>
          </p:cNvSpPr>
          <p:nvPr/>
        </p:nvSpPr>
        <p:spPr bwMode="auto">
          <a:xfrm>
            <a:off x="4716016" y="3641512"/>
            <a:ext cx="992579" cy="307777"/>
          </a:xfrm>
          <a:prstGeom prst="rect">
            <a:avLst/>
          </a:prstGeom>
          <a:noFill/>
          <a:ln w="9525">
            <a:noFill/>
            <a:miter lim="800000"/>
            <a:headEnd/>
            <a:tailEnd/>
          </a:ln>
        </p:spPr>
        <p:txBody>
          <a:bodyPr wrap="none">
            <a:spAutoFit/>
          </a:bodyPr>
          <a:lstStyle/>
          <a:p>
            <a:r>
              <a:rPr lang="en-US" altLang="ja-JP" sz="1400" dirty="0" smtClean="0">
                <a:solidFill>
                  <a:schemeClr val="accent6">
                    <a:lumMod val="40000"/>
                    <a:lumOff val="60000"/>
                  </a:schemeClr>
                </a:solidFill>
                <a:latin typeface="HG創英角ﾎﾟｯﾌﾟ体" pitchFamily="49" charset="-128"/>
                <a:ea typeface="HG創英角ﾎﾟｯﾌﾟ体" pitchFamily="49" charset="-128"/>
              </a:rPr>
              <a:t>City Hall</a:t>
            </a:r>
            <a:endParaRPr lang="ja-JP" altLang="en-US" sz="1400" dirty="0">
              <a:solidFill>
                <a:schemeClr val="accent6">
                  <a:lumMod val="40000"/>
                  <a:lumOff val="60000"/>
                </a:schemeClr>
              </a:solidFill>
              <a:latin typeface="HG創英角ﾎﾟｯﾌﾟ体" pitchFamily="49" charset="-128"/>
              <a:ea typeface="HG創英角ﾎﾟｯﾌﾟ体" pitchFamily="49" charset="-128"/>
            </a:endParaRPr>
          </a:p>
        </p:txBody>
      </p:sp>
      <p:sp>
        <p:nvSpPr>
          <p:cNvPr id="47" name="円/楕円 46"/>
          <p:cNvSpPr>
            <a:spLocks noChangeAspect="1"/>
          </p:cNvSpPr>
          <p:nvPr/>
        </p:nvSpPr>
        <p:spPr bwMode="auto">
          <a:xfrm>
            <a:off x="4960938" y="3933825"/>
            <a:ext cx="179387" cy="179388"/>
          </a:xfrm>
          <a:prstGeom prst="ellipse">
            <a:avLst/>
          </a:prstGeom>
          <a:solidFill>
            <a:srgbClr val="009900">
              <a:alpha val="50000"/>
            </a:srgbClr>
          </a:solidFill>
          <a:ln w="19050">
            <a:solidFill>
              <a:schemeClr val="tx1"/>
            </a:solidFill>
            <a:prstDash val="sysDot"/>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2800" dirty="0">
              <a:solidFill>
                <a:schemeClr val="bg1"/>
              </a:solidFill>
              <a:latin typeface="HG丸ｺﾞｼｯｸM-PRO" pitchFamily="50" charset="-128"/>
              <a:ea typeface="HG丸ｺﾞｼｯｸM-PRO" pitchFamily="50" charset="-128"/>
            </a:endParaRPr>
          </a:p>
        </p:txBody>
      </p:sp>
      <p:sp>
        <p:nvSpPr>
          <p:cNvPr id="37" name="フリーフォーム 36"/>
          <p:cNvSpPr/>
          <p:nvPr/>
        </p:nvSpPr>
        <p:spPr>
          <a:xfrm>
            <a:off x="1198563" y="1052513"/>
            <a:ext cx="6181725" cy="5719762"/>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180964" h="5718946">
                <a:moveTo>
                  <a:pt x="0" y="5718946"/>
                </a:moveTo>
                <a:lnTo>
                  <a:pt x="564340" y="5400600"/>
                </a:lnTo>
                <a:lnTo>
                  <a:pt x="1788476" y="4752528"/>
                </a:lnTo>
                <a:lnTo>
                  <a:pt x="2364540" y="4536504"/>
                </a:lnTo>
                <a:lnTo>
                  <a:pt x="2652572" y="4320480"/>
                </a:lnTo>
                <a:lnTo>
                  <a:pt x="2796588" y="4176464"/>
                </a:lnTo>
                <a:lnTo>
                  <a:pt x="3444660" y="4104456"/>
                </a:lnTo>
                <a:lnTo>
                  <a:pt x="3732692" y="4032448"/>
                </a:lnTo>
                <a:lnTo>
                  <a:pt x="4092732" y="3816424"/>
                </a:lnTo>
                <a:lnTo>
                  <a:pt x="4452772" y="3168352"/>
                </a:lnTo>
                <a:lnTo>
                  <a:pt x="4740804" y="2592288"/>
                </a:lnTo>
                <a:lnTo>
                  <a:pt x="5028836" y="1944216"/>
                </a:lnTo>
                <a:lnTo>
                  <a:pt x="5028836" y="1656184"/>
                </a:lnTo>
                <a:lnTo>
                  <a:pt x="5244860" y="1224136"/>
                </a:lnTo>
                <a:lnTo>
                  <a:pt x="5748916" y="648072"/>
                </a:lnTo>
                <a:lnTo>
                  <a:pt x="6180964" y="288032"/>
                </a:lnTo>
                <a:lnTo>
                  <a:pt x="6180964" y="0"/>
                </a:lnTo>
              </a:path>
            </a:pathLst>
          </a:custGeom>
          <a:ln w="25400">
            <a:solidFill>
              <a:srgbClr val="00206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39" name="フリーフォーム 38"/>
          <p:cNvSpPr/>
          <p:nvPr/>
        </p:nvSpPr>
        <p:spPr>
          <a:xfrm>
            <a:off x="2519363" y="981075"/>
            <a:ext cx="5653087" cy="5791200"/>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028836 w 6180964"/>
              <a:gd name="connsiteY12" fmla="*/ 1944216 h 5718946"/>
              <a:gd name="connsiteX13" fmla="*/ 5028836 w 6180964"/>
              <a:gd name="connsiteY13" fmla="*/ 1656184 h 5718946"/>
              <a:gd name="connsiteX14" fmla="*/ 5244860 w 6180964"/>
              <a:gd name="connsiteY14" fmla="*/ 1224136 h 5718946"/>
              <a:gd name="connsiteX15" fmla="*/ 5748916 w 6180964"/>
              <a:gd name="connsiteY15" fmla="*/ 648072 h 5718946"/>
              <a:gd name="connsiteX16" fmla="*/ 6180964 w 6180964"/>
              <a:gd name="connsiteY16" fmla="*/ 288032 h 5718946"/>
              <a:gd name="connsiteX17" fmla="*/ 6180964 w 6180964"/>
              <a:gd name="connsiteY17"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028836 w 6180964"/>
              <a:gd name="connsiteY13" fmla="*/ 1944216 h 5718946"/>
              <a:gd name="connsiteX14" fmla="*/ 5028836 w 6180964"/>
              <a:gd name="connsiteY14" fmla="*/ 1656184 h 5718946"/>
              <a:gd name="connsiteX15" fmla="*/ 5244860 w 6180964"/>
              <a:gd name="connsiteY15" fmla="*/ 1224136 h 5718946"/>
              <a:gd name="connsiteX16" fmla="*/ 5748916 w 6180964"/>
              <a:gd name="connsiteY16" fmla="*/ 648072 h 5718946"/>
              <a:gd name="connsiteX17" fmla="*/ 6180964 w 6180964"/>
              <a:gd name="connsiteY17" fmla="*/ 288032 h 5718946"/>
              <a:gd name="connsiteX18" fmla="*/ 6180964 w 6180964"/>
              <a:gd name="connsiteY18"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028836 w 6180964"/>
              <a:gd name="connsiteY14" fmla="*/ 1944216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5365168 w 6180964"/>
              <a:gd name="connsiteY18" fmla="*/ 719106 h 5718946"/>
              <a:gd name="connsiteX19" fmla="*/ 6180964 w 6180964"/>
              <a:gd name="connsiteY19" fmla="*/ 0 h 5718946"/>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53200" h="5791928">
                <a:moveTo>
                  <a:pt x="0" y="5791928"/>
                </a:moveTo>
                <a:lnTo>
                  <a:pt x="564340" y="5473582"/>
                </a:lnTo>
                <a:lnTo>
                  <a:pt x="1692760" y="4824536"/>
                </a:lnTo>
                <a:lnTo>
                  <a:pt x="2268824" y="4464496"/>
                </a:lnTo>
                <a:lnTo>
                  <a:pt x="2556856" y="4320480"/>
                </a:lnTo>
                <a:lnTo>
                  <a:pt x="2772880" y="4176464"/>
                </a:lnTo>
                <a:lnTo>
                  <a:pt x="3060912" y="4032448"/>
                </a:lnTo>
                <a:lnTo>
                  <a:pt x="3708984" y="3960440"/>
                </a:lnTo>
                <a:lnTo>
                  <a:pt x="4141032" y="3888432"/>
                </a:lnTo>
                <a:lnTo>
                  <a:pt x="4573080" y="3528392"/>
                </a:lnTo>
                <a:lnTo>
                  <a:pt x="4933120" y="3384376"/>
                </a:lnTo>
                <a:lnTo>
                  <a:pt x="5293160" y="3240360"/>
                </a:lnTo>
                <a:lnTo>
                  <a:pt x="5365168" y="3096344"/>
                </a:lnTo>
                <a:lnTo>
                  <a:pt x="5365168" y="2808312"/>
                </a:lnTo>
                <a:lnTo>
                  <a:pt x="5509184" y="2520280"/>
                </a:lnTo>
                <a:lnTo>
                  <a:pt x="5581192" y="2376264"/>
                </a:lnTo>
                <a:lnTo>
                  <a:pt x="5653200" y="2232248"/>
                </a:lnTo>
                <a:lnTo>
                  <a:pt x="5509184" y="1512168"/>
                </a:lnTo>
                <a:lnTo>
                  <a:pt x="5365168" y="792088"/>
                </a:lnTo>
                <a:lnTo>
                  <a:pt x="5293160" y="576064"/>
                </a:lnTo>
                <a:lnTo>
                  <a:pt x="5293160" y="0"/>
                </a:lnTo>
              </a:path>
            </a:pathLst>
          </a:custGeom>
          <a:ln w="25400">
            <a:solidFill>
              <a:srgbClr val="00206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48" name="フリーフォーム 47"/>
          <p:cNvSpPr/>
          <p:nvPr/>
        </p:nvSpPr>
        <p:spPr>
          <a:xfrm>
            <a:off x="20638" y="1052513"/>
            <a:ext cx="6854825" cy="5545137"/>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901044"/>
              <a:gd name="connsiteY0" fmla="*/ 5472608 h 5472608"/>
              <a:gd name="connsiteX1" fmla="*/ 1284420 w 6901044"/>
              <a:gd name="connsiteY1" fmla="*/ 5400600 h 5472608"/>
              <a:gd name="connsiteX2" fmla="*/ 2508556 w 6901044"/>
              <a:gd name="connsiteY2" fmla="*/ 4752528 h 5472608"/>
              <a:gd name="connsiteX3" fmla="*/ 3084620 w 6901044"/>
              <a:gd name="connsiteY3" fmla="*/ 4536504 h 5472608"/>
              <a:gd name="connsiteX4" fmla="*/ 3372652 w 6901044"/>
              <a:gd name="connsiteY4" fmla="*/ 4320480 h 5472608"/>
              <a:gd name="connsiteX5" fmla="*/ 3516668 w 6901044"/>
              <a:gd name="connsiteY5" fmla="*/ 4176464 h 5472608"/>
              <a:gd name="connsiteX6" fmla="*/ 4164740 w 6901044"/>
              <a:gd name="connsiteY6" fmla="*/ 4104456 h 5472608"/>
              <a:gd name="connsiteX7" fmla="*/ 4452772 w 6901044"/>
              <a:gd name="connsiteY7" fmla="*/ 4032448 h 5472608"/>
              <a:gd name="connsiteX8" fmla="*/ 4812812 w 6901044"/>
              <a:gd name="connsiteY8" fmla="*/ 3816424 h 5472608"/>
              <a:gd name="connsiteX9" fmla="*/ 5172852 w 6901044"/>
              <a:gd name="connsiteY9" fmla="*/ 3168352 h 5472608"/>
              <a:gd name="connsiteX10" fmla="*/ 5460884 w 6901044"/>
              <a:gd name="connsiteY10" fmla="*/ 2592288 h 5472608"/>
              <a:gd name="connsiteX11" fmla="*/ 5748916 w 6901044"/>
              <a:gd name="connsiteY11" fmla="*/ 1944216 h 5472608"/>
              <a:gd name="connsiteX12" fmla="*/ 5748916 w 6901044"/>
              <a:gd name="connsiteY12" fmla="*/ 1656184 h 5472608"/>
              <a:gd name="connsiteX13" fmla="*/ 5964940 w 6901044"/>
              <a:gd name="connsiteY13" fmla="*/ 1224136 h 5472608"/>
              <a:gd name="connsiteX14" fmla="*/ 6468996 w 6901044"/>
              <a:gd name="connsiteY14" fmla="*/ 648072 h 5472608"/>
              <a:gd name="connsiteX15" fmla="*/ 6901044 w 6901044"/>
              <a:gd name="connsiteY15" fmla="*/ 288032 h 5472608"/>
              <a:gd name="connsiteX16" fmla="*/ 6901044 w 6901044"/>
              <a:gd name="connsiteY16" fmla="*/ 0 h 5472608"/>
              <a:gd name="connsiteX0" fmla="*/ 0 w 6901044"/>
              <a:gd name="connsiteY0" fmla="*/ 5472608 h 5472608"/>
              <a:gd name="connsiteX1" fmla="*/ 504056 w 6901044"/>
              <a:gd name="connsiteY1" fmla="*/ 5472608 h 5472608"/>
              <a:gd name="connsiteX2" fmla="*/ 2508556 w 6901044"/>
              <a:gd name="connsiteY2" fmla="*/ 4752528 h 5472608"/>
              <a:gd name="connsiteX3" fmla="*/ 3084620 w 6901044"/>
              <a:gd name="connsiteY3" fmla="*/ 4536504 h 5472608"/>
              <a:gd name="connsiteX4" fmla="*/ 3372652 w 6901044"/>
              <a:gd name="connsiteY4" fmla="*/ 4320480 h 5472608"/>
              <a:gd name="connsiteX5" fmla="*/ 3516668 w 6901044"/>
              <a:gd name="connsiteY5" fmla="*/ 4176464 h 5472608"/>
              <a:gd name="connsiteX6" fmla="*/ 4164740 w 6901044"/>
              <a:gd name="connsiteY6" fmla="*/ 4104456 h 5472608"/>
              <a:gd name="connsiteX7" fmla="*/ 4452772 w 6901044"/>
              <a:gd name="connsiteY7" fmla="*/ 4032448 h 5472608"/>
              <a:gd name="connsiteX8" fmla="*/ 4812812 w 6901044"/>
              <a:gd name="connsiteY8" fmla="*/ 3816424 h 5472608"/>
              <a:gd name="connsiteX9" fmla="*/ 5172852 w 6901044"/>
              <a:gd name="connsiteY9" fmla="*/ 3168352 h 5472608"/>
              <a:gd name="connsiteX10" fmla="*/ 5460884 w 6901044"/>
              <a:gd name="connsiteY10" fmla="*/ 2592288 h 5472608"/>
              <a:gd name="connsiteX11" fmla="*/ 5748916 w 6901044"/>
              <a:gd name="connsiteY11" fmla="*/ 1944216 h 5472608"/>
              <a:gd name="connsiteX12" fmla="*/ 5748916 w 6901044"/>
              <a:gd name="connsiteY12" fmla="*/ 1656184 h 5472608"/>
              <a:gd name="connsiteX13" fmla="*/ 5964940 w 6901044"/>
              <a:gd name="connsiteY13" fmla="*/ 1224136 h 5472608"/>
              <a:gd name="connsiteX14" fmla="*/ 6468996 w 6901044"/>
              <a:gd name="connsiteY14" fmla="*/ 648072 h 5472608"/>
              <a:gd name="connsiteX15" fmla="*/ 6901044 w 6901044"/>
              <a:gd name="connsiteY15" fmla="*/ 288032 h 5472608"/>
              <a:gd name="connsiteX16" fmla="*/ 6901044 w 6901044"/>
              <a:gd name="connsiteY16" fmla="*/ 0 h 5472608"/>
              <a:gd name="connsiteX0" fmla="*/ 0 w 6901044"/>
              <a:gd name="connsiteY0" fmla="*/ 5472608 h 5688632"/>
              <a:gd name="connsiteX1" fmla="*/ 504056 w 6901044"/>
              <a:gd name="connsiteY1" fmla="*/ 5472608 h 5688632"/>
              <a:gd name="connsiteX2" fmla="*/ 1080120 w 6901044"/>
              <a:gd name="connsiteY2" fmla="*/ 5688632 h 5688632"/>
              <a:gd name="connsiteX3" fmla="*/ 3084620 w 6901044"/>
              <a:gd name="connsiteY3" fmla="*/ 4536504 h 5688632"/>
              <a:gd name="connsiteX4" fmla="*/ 3372652 w 6901044"/>
              <a:gd name="connsiteY4" fmla="*/ 4320480 h 5688632"/>
              <a:gd name="connsiteX5" fmla="*/ 3516668 w 6901044"/>
              <a:gd name="connsiteY5" fmla="*/ 4176464 h 5688632"/>
              <a:gd name="connsiteX6" fmla="*/ 4164740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372652 w 6901044"/>
              <a:gd name="connsiteY4" fmla="*/ 4320480 h 5688632"/>
              <a:gd name="connsiteX5" fmla="*/ 3516668 w 6901044"/>
              <a:gd name="connsiteY5" fmla="*/ 4176464 h 5688632"/>
              <a:gd name="connsiteX6" fmla="*/ 4164740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3516668 w 6901044"/>
              <a:gd name="connsiteY5" fmla="*/ 4176464 h 5688632"/>
              <a:gd name="connsiteX6" fmla="*/ 4164740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3516668 w 6901044"/>
              <a:gd name="connsiteY5" fmla="*/ 4176464 h 5688632"/>
              <a:gd name="connsiteX6" fmla="*/ 4164740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4320480 w 6901044"/>
              <a:gd name="connsiteY5" fmla="*/ 3960440 h 5688632"/>
              <a:gd name="connsiteX6" fmla="*/ 4164740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4320480 w 6901044"/>
              <a:gd name="connsiteY5" fmla="*/ 3960440 h 5688632"/>
              <a:gd name="connsiteX6" fmla="*/ 4176464 w 6901044"/>
              <a:gd name="connsiteY6" fmla="*/ 4104456 h 5688632"/>
              <a:gd name="connsiteX7" fmla="*/ 4452772 w 6901044"/>
              <a:gd name="connsiteY7" fmla="*/ 4032448 h 5688632"/>
              <a:gd name="connsiteX8" fmla="*/ 4812812 w 6901044"/>
              <a:gd name="connsiteY8" fmla="*/ 3816424 h 5688632"/>
              <a:gd name="connsiteX9" fmla="*/ 5172852 w 6901044"/>
              <a:gd name="connsiteY9" fmla="*/ 3168352 h 5688632"/>
              <a:gd name="connsiteX10" fmla="*/ 5460884 w 6901044"/>
              <a:gd name="connsiteY10" fmla="*/ 2592288 h 5688632"/>
              <a:gd name="connsiteX11" fmla="*/ 5748916 w 6901044"/>
              <a:gd name="connsiteY11" fmla="*/ 1944216 h 5688632"/>
              <a:gd name="connsiteX12" fmla="*/ 5748916 w 6901044"/>
              <a:gd name="connsiteY12" fmla="*/ 1656184 h 5688632"/>
              <a:gd name="connsiteX13" fmla="*/ 5964940 w 6901044"/>
              <a:gd name="connsiteY13" fmla="*/ 1224136 h 5688632"/>
              <a:gd name="connsiteX14" fmla="*/ 6468996 w 6901044"/>
              <a:gd name="connsiteY14" fmla="*/ 648072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4320480 w 6901044"/>
              <a:gd name="connsiteY5" fmla="*/ 3960440 h 5688632"/>
              <a:gd name="connsiteX6" fmla="*/ 4452772 w 6901044"/>
              <a:gd name="connsiteY6" fmla="*/ 4032448 h 5688632"/>
              <a:gd name="connsiteX7" fmla="*/ 4812812 w 6901044"/>
              <a:gd name="connsiteY7" fmla="*/ 3816424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4320480 w 6901044"/>
              <a:gd name="connsiteY5" fmla="*/ 3960440 h 5688632"/>
              <a:gd name="connsiteX6" fmla="*/ 4452772 w 6901044"/>
              <a:gd name="connsiteY6" fmla="*/ 4032448 h 5688632"/>
              <a:gd name="connsiteX7" fmla="*/ 4812812 w 6901044"/>
              <a:gd name="connsiteY7" fmla="*/ 3816424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800200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812812 w 6901044"/>
              <a:gd name="connsiteY7" fmla="*/ 3816424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812812 w 6901044"/>
              <a:gd name="connsiteY7" fmla="*/ 3816424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812812 w 6901044"/>
              <a:gd name="connsiteY7" fmla="*/ 3816424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72852 w 6901044"/>
              <a:gd name="connsiteY8" fmla="*/ 3168352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60884 w 6901044"/>
              <a:gd name="connsiteY9" fmla="*/ 2592288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748916 w 6901044"/>
              <a:gd name="connsiteY10" fmla="*/ 1944216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748916 w 6901044"/>
              <a:gd name="connsiteY11" fmla="*/ 1656184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5964940 w 6901044"/>
              <a:gd name="connsiteY12" fmla="*/ 122413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468996 w 6901044"/>
              <a:gd name="connsiteY13" fmla="*/ 648072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901044 w 6901044"/>
              <a:gd name="connsiteY14" fmla="*/ 288032 h 5688632"/>
              <a:gd name="connsiteX15" fmla="*/ 6901044 w 6901044"/>
              <a:gd name="connsiteY15"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901044 w 6901044"/>
              <a:gd name="connsiteY15" fmla="*/ 288032 h 5688632"/>
              <a:gd name="connsiteX16" fmla="*/ 6901044 w 6901044"/>
              <a:gd name="connsiteY16"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208320 w 6901044"/>
              <a:gd name="connsiteY15" fmla="*/ 1368152 h 5688632"/>
              <a:gd name="connsiteX16" fmla="*/ 6901044 w 6901044"/>
              <a:gd name="connsiteY16" fmla="*/ 288032 h 5688632"/>
              <a:gd name="connsiteX17" fmla="*/ 6901044 w 6901044"/>
              <a:gd name="connsiteY17"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208320 w 6901044"/>
              <a:gd name="connsiteY15" fmla="*/ 1368152 h 5688632"/>
              <a:gd name="connsiteX16" fmla="*/ 6496352 w 6901044"/>
              <a:gd name="connsiteY16" fmla="*/ 792088 h 5688632"/>
              <a:gd name="connsiteX17" fmla="*/ 6901044 w 6901044"/>
              <a:gd name="connsiteY17"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208320 w 6901044"/>
              <a:gd name="connsiteY15" fmla="*/ 1368152 h 5688632"/>
              <a:gd name="connsiteX16" fmla="*/ 6496352 w 6901044"/>
              <a:gd name="connsiteY16" fmla="*/ 792088 h 5688632"/>
              <a:gd name="connsiteX17" fmla="*/ 6568360 w 6901044"/>
              <a:gd name="connsiteY17" fmla="*/ 504056 h 5688632"/>
              <a:gd name="connsiteX18" fmla="*/ 6901044 w 6901044"/>
              <a:gd name="connsiteY18"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208320 w 6901044"/>
              <a:gd name="connsiteY15" fmla="*/ 1368152 h 5688632"/>
              <a:gd name="connsiteX16" fmla="*/ 6496352 w 6901044"/>
              <a:gd name="connsiteY16" fmla="*/ 792088 h 5688632"/>
              <a:gd name="connsiteX17" fmla="*/ 6568360 w 6901044"/>
              <a:gd name="connsiteY17" fmla="*/ 504056 h 5688632"/>
              <a:gd name="connsiteX18" fmla="*/ 6901044 w 6901044"/>
              <a:gd name="connsiteY18" fmla="*/ 0 h 5688632"/>
              <a:gd name="connsiteX0" fmla="*/ 0 w 6901044"/>
              <a:gd name="connsiteY0" fmla="*/ 5472608 h 5688632"/>
              <a:gd name="connsiteX1" fmla="*/ 504056 w 6901044"/>
              <a:gd name="connsiteY1" fmla="*/ 5472608 h 5688632"/>
              <a:gd name="connsiteX2" fmla="*/ 1080120 w 6901044"/>
              <a:gd name="connsiteY2" fmla="*/ 5688632 h 5688632"/>
              <a:gd name="connsiteX3" fmla="*/ 1743824 w 6901044"/>
              <a:gd name="connsiteY3" fmla="*/ 5472608 h 5688632"/>
              <a:gd name="connsiteX4" fmla="*/ 3528392 w 6901044"/>
              <a:gd name="connsiteY4" fmla="*/ 4464496 h 5688632"/>
              <a:gd name="connsiteX5" fmla="*/ 4320480 w 6901044"/>
              <a:gd name="connsiteY5" fmla="*/ 3960440 h 5688632"/>
              <a:gd name="connsiteX6" fmla="*/ 4536504 w 6901044"/>
              <a:gd name="connsiteY6" fmla="*/ 3600400 h 5688632"/>
              <a:gd name="connsiteX7" fmla="*/ 4624144 w 6901044"/>
              <a:gd name="connsiteY7" fmla="*/ 3528392 h 5688632"/>
              <a:gd name="connsiteX8" fmla="*/ 5128200 w 6901044"/>
              <a:gd name="connsiteY8" fmla="*/ 3384376 h 5688632"/>
              <a:gd name="connsiteX9" fmla="*/ 5416232 w 6901044"/>
              <a:gd name="connsiteY9" fmla="*/ 3240360 h 5688632"/>
              <a:gd name="connsiteX10" fmla="*/ 5632256 w 6901044"/>
              <a:gd name="connsiteY10" fmla="*/ 3096344 h 5688632"/>
              <a:gd name="connsiteX11" fmla="*/ 5920288 w 6901044"/>
              <a:gd name="connsiteY11" fmla="*/ 2592288 h 5688632"/>
              <a:gd name="connsiteX12" fmla="*/ 6064304 w 6901044"/>
              <a:gd name="connsiteY12" fmla="*/ 2304256 h 5688632"/>
              <a:gd name="connsiteX13" fmla="*/ 6136312 w 6901044"/>
              <a:gd name="connsiteY13" fmla="*/ 2160240 h 5688632"/>
              <a:gd name="connsiteX14" fmla="*/ 6064304 w 6901044"/>
              <a:gd name="connsiteY14" fmla="*/ 1512168 h 5688632"/>
              <a:gd name="connsiteX15" fmla="*/ 6208320 w 6901044"/>
              <a:gd name="connsiteY15" fmla="*/ 1368152 h 5688632"/>
              <a:gd name="connsiteX16" fmla="*/ 6424344 w 6901044"/>
              <a:gd name="connsiteY16" fmla="*/ 864096 h 5688632"/>
              <a:gd name="connsiteX17" fmla="*/ 6568360 w 6901044"/>
              <a:gd name="connsiteY17" fmla="*/ 504056 h 5688632"/>
              <a:gd name="connsiteX18" fmla="*/ 6901044 w 6901044"/>
              <a:gd name="connsiteY18" fmla="*/ 0 h 5688632"/>
              <a:gd name="connsiteX0" fmla="*/ 0 w 6856392"/>
              <a:gd name="connsiteY0" fmla="*/ 5328592 h 5544616"/>
              <a:gd name="connsiteX1" fmla="*/ 504056 w 6856392"/>
              <a:gd name="connsiteY1" fmla="*/ 5328592 h 5544616"/>
              <a:gd name="connsiteX2" fmla="*/ 1080120 w 6856392"/>
              <a:gd name="connsiteY2" fmla="*/ 5544616 h 5544616"/>
              <a:gd name="connsiteX3" fmla="*/ 1743824 w 6856392"/>
              <a:gd name="connsiteY3" fmla="*/ 5328592 h 5544616"/>
              <a:gd name="connsiteX4" fmla="*/ 3528392 w 6856392"/>
              <a:gd name="connsiteY4" fmla="*/ 4320480 h 5544616"/>
              <a:gd name="connsiteX5" fmla="*/ 4320480 w 6856392"/>
              <a:gd name="connsiteY5" fmla="*/ 3816424 h 5544616"/>
              <a:gd name="connsiteX6" fmla="*/ 4536504 w 6856392"/>
              <a:gd name="connsiteY6" fmla="*/ 3456384 h 5544616"/>
              <a:gd name="connsiteX7" fmla="*/ 4624144 w 6856392"/>
              <a:gd name="connsiteY7" fmla="*/ 3384376 h 5544616"/>
              <a:gd name="connsiteX8" fmla="*/ 5128200 w 6856392"/>
              <a:gd name="connsiteY8" fmla="*/ 3240360 h 5544616"/>
              <a:gd name="connsiteX9" fmla="*/ 5416232 w 6856392"/>
              <a:gd name="connsiteY9" fmla="*/ 3096344 h 5544616"/>
              <a:gd name="connsiteX10" fmla="*/ 5632256 w 6856392"/>
              <a:gd name="connsiteY10" fmla="*/ 2952328 h 5544616"/>
              <a:gd name="connsiteX11" fmla="*/ 5920288 w 6856392"/>
              <a:gd name="connsiteY11" fmla="*/ 2448272 h 5544616"/>
              <a:gd name="connsiteX12" fmla="*/ 6064304 w 6856392"/>
              <a:gd name="connsiteY12" fmla="*/ 2160240 h 5544616"/>
              <a:gd name="connsiteX13" fmla="*/ 6136312 w 6856392"/>
              <a:gd name="connsiteY13" fmla="*/ 2016224 h 5544616"/>
              <a:gd name="connsiteX14" fmla="*/ 6064304 w 6856392"/>
              <a:gd name="connsiteY14" fmla="*/ 1368152 h 5544616"/>
              <a:gd name="connsiteX15" fmla="*/ 6208320 w 6856392"/>
              <a:gd name="connsiteY15" fmla="*/ 1224136 h 5544616"/>
              <a:gd name="connsiteX16" fmla="*/ 6424344 w 6856392"/>
              <a:gd name="connsiteY16" fmla="*/ 720080 h 5544616"/>
              <a:gd name="connsiteX17" fmla="*/ 6568360 w 6856392"/>
              <a:gd name="connsiteY17" fmla="*/ 360040 h 5544616"/>
              <a:gd name="connsiteX18" fmla="*/ 6856392 w 6856392"/>
              <a:gd name="connsiteY18" fmla="*/ 0 h 554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56392" h="5544616">
                <a:moveTo>
                  <a:pt x="0" y="5328592"/>
                </a:moveTo>
                <a:lnTo>
                  <a:pt x="504056" y="5328592"/>
                </a:lnTo>
                <a:lnTo>
                  <a:pt x="1080120" y="5544616"/>
                </a:lnTo>
                <a:lnTo>
                  <a:pt x="1743824" y="5328592"/>
                </a:lnTo>
                <a:cubicBezTo>
                  <a:pt x="2363828" y="5020375"/>
                  <a:pt x="2985150" y="4663661"/>
                  <a:pt x="3528392" y="4320480"/>
                </a:cubicBezTo>
                <a:lnTo>
                  <a:pt x="4320480" y="3816424"/>
                </a:lnTo>
                <a:lnTo>
                  <a:pt x="4536504" y="3456384"/>
                </a:lnTo>
                <a:lnTo>
                  <a:pt x="4624144" y="3384376"/>
                </a:lnTo>
                <a:lnTo>
                  <a:pt x="5128200" y="3240360"/>
                </a:lnTo>
                <a:lnTo>
                  <a:pt x="5416232" y="3096344"/>
                </a:lnTo>
                <a:lnTo>
                  <a:pt x="5632256" y="2952328"/>
                </a:lnTo>
                <a:lnTo>
                  <a:pt x="5920288" y="2448272"/>
                </a:lnTo>
                <a:lnTo>
                  <a:pt x="6064304" y="2160240"/>
                </a:lnTo>
                <a:lnTo>
                  <a:pt x="6136312" y="2016224"/>
                </a:lnTo>
                <a:lnTo>
                  <a:pt x="6064304" y="1368152"/>
                </a:lnTo>
                <a:lnTo>
                  <a:pt x="6208320" y="1224136"/>
                </a:lnTo>
                <a:lnTo>
                  <a:pt x="6424344" y="720080"/>
                </a:lnTo>
                <a:lnTo>
                  <a:pt x="6568360" y="360040"/>
                </a:lnTo>
                <a:lnTo>
                  <a:pt x="6856392" y="0"/>
                </a:lnTo>
              </a:path>
            </a:pathLst>
          </a:custGeom>
          <a:ln w="25400">
            <a:solidFill>
              <a:schemeClr val="tx1"/>
            </a:solidFill>
            <a:prstDash val="dash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22546" name="テキスト ボックス 59"/>
          <p:cNvSpPr txBox="1">
            <a:spLocks noChangeArrowheads="1"/>
          </p:cNvSpPr>
          <p:nvPr/>
        </p:nvSpPr>
        <p:spPr bwMode="auto">
          <a:xfrm>
            <a:off x="1739031" y="4465375"/>
            <a:ext cx="2236510" cy="338554"/>
          </a:xfrm>
          <a:prstGeom prst="rect">
            <a:avLst/>
          </a:prstGeom>
          <a:noFill/>
          <a:ln w="9525">
            <a:noFill/>
            <a:miter lim="800000"/>
            <a:headEnd/>
            <a:tailEnd/>
          </a:ln>
        </p:spPr>
        <p:txBody>
          <a:bodyPr wrap="none">
            <a:spAutoFit/>
          </a:bodyPr>
          <a:lstStyle/>
          <a:p>
            <a:pPr lvl="0"/>
            <a:r>
              <a:rPr lang="en-US" altLang="ja-JP" sz="1600" dirty="0" smtClean="0">
                <a:solidFill>
                  <a:srgbClr val="FF0000"/>
                </a:solidFill>
                <a:latin typeface="HG創英角ﾎﾟｯﾌﾟ体" pitchFamily="49" charset="-128"/>
                <a:ea typeface="HG創英角ﾎﾟｯﾌﾟ体" pitchFamily="49" charset="-128"/>
              </a:rPr>
              <a:t>Base </a:t>
            </a:r>
            <a:r>
              <a:rPr lang="en-US" altLang="ja-JP" sz="1600" dirty="0">
                <a:solidFill>
                  <a:srgbClr val="FF0000"/>
                </a:solidFill>
                <a:latin typeface="HG創英角ﾎﾟｯﾌﾟ体" pitchFamily="49" charset="-128"/>
                <a:ea typeface="HG創英角ﾎﾟｯﾌﾟ体" pitchFamily="49" charset="-128"/>
              </a:rPr>
              <a:t>housing complex</a:t>
            </a:r>
            <a:endParaRPr lang="ja-JP" altLang="en-US" sz="1600" dirty="0">
              <a:solidFill>
                <a:srgbClr val="FF0000"/>
              </a:solidFill>
              <a:latin typeface="HG創英角ﾎﾟｯﾌﾟ体" pitchFamily="49" charset="-128"/>
              <a:ea typeface="HG創英角ﾎﾟｯﾌﾟ体" pitchFamily="49" charset="-128"/>
            </a:endParaRPr>
          </a:p>
        </p:txBody>
      </p:sp>
      <p:cxnSp>
        <p:nvCxnSpPr>
          <p:cNvPr id="57" name="直線矢印コネクタ 56"/>
          <p:cNvCxnSpPr>
            <a:stCxn id="22546" idx="2"/>
            <a:endCxn id="67" idx="6"/>
          </p:cNvCxnSpPr>
          <p:nvPr/>
        </p:nvCxnSpPr>
        <p:spPr>
          <a:xfrm>
            <a:off x="2857286" y="4803929"/>
            <a:ext cx="407708" cy="30741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7" name="フリーフォーム 66"/>
          <p:cNvSpPr/>
          <p:nvPr/>
        </p:nvSpPr>
        <p:spPr bwMode="auto">
          <a:xfrm>
            <a:off x="3214688" y="4924425"/>
            <a:ext cx="690562" cy="355600"/>
          </a:xfrm>
          <a:custGeom>
            <a:avLst/>
            <a:gdLst>
              <a:gd name="connsiteX0" fmla="*/ 0 w 690372"/>
              <a:gd name="connsiteY0" fmla="*/ 18288 h 356616"/>
              <a:gd name="connsiteX1" fmla="*/ 676656 w 690372"/>
              <a:gd name="connsiteY1" fmla="*/ 0 h 356616"/>
              <a:gd name="connsiteX2" fmla="*/ 690372 w 690372"/>
              <a:gd name="connsiteY2" fmla="*/ 214884 h 356616"/>
              <a:gd name="connsiteX3" fmla="*/ 466344 w 690372"/>
              <a:gd name="connsiteY3" fmla="*/ 356616 h 356616"/>
              <a:gd name="connsiteX4" fmla="*/ 301752 w 690372"/>
              <a:gd name="connsiteY4" fmla="*/ 320040 h 356616"/>
              <a:gd name="connsiteX5" fmla="*/ 100584 w 690372"/>
              <a:gd name="connsiteY5" fmla="*/ 329184 h 356616"/>
              <a:gd name="connsiteX6" fmla="*/ 50292 w 690372"/>
              <a:gd name="connsiteY6" fmla="*/ 187452 h 356616"/>
              <a:gd name="connsiteX7" fmla="*/ 0 w 690372"/>
              <a:gd name="connsiteY7" fmla="*/ 18288 h 35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372" h="356616">
                <a:moveTo>
                  <a:pt x="0" y="18288"/>
                </a:moveTo>
                <a:lnTo>
                  <a:pt x="676656" y="0"/>
                </a:lnTo>
                <a:lnTo>
                  <a:pt x="690372" y="214884"/>
                </a:lnTo>
                <a:lnTo>
                  <a:pt x="466344" y="356616"/>
                </a:lnTo>
                <a:lnTo>
                  <a:pt x="301752" y="320040"/>
                </a:lnTo>
                <a:lnTo>
                  <a:pt x="100584" y="329184"/>
                </a:lnTo>
                <a:lnTo>
                  <a:pt x="50292" y="187452"/>
                </a:lnTo>
                <a:lnTo>
                  <a:pt x="0" y="18288"/>
                </a:lnTo>
                <a:close/>
              </a:path>
            </a:pathLst>
          </a:custGeom>
          <a:solidFill>
            <a:srgbClr val="FF0066">
              <a:alpha val="50000"/>
            </a:srgb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2800" dirty="0">
              <a:solidFill>
                <a:schemeClr val="bg1"/>
              </a:solidFill>
              <a:latin typeface="HG丸ｺﾞｼｯｸM-PRO" pitchFamily="50" charset="-128"/>
              <a:ea typeface="HG丸ｺﾞｼｯｸM-PRO" pitchFamily="50" charset="-128"/>
            </a:endParaRPr>
          </a:p>
        </p:txBody>
      </p:sp>
      <p:grpSp>
        <p:nvGrpSpPr>
          <p:cNvPr id="2" name="グループ化 7"/>
          <p:cNvGrpSpPr/>
          <p:nvPr/>
        </p:nvGrpSpPr>
        <p:grpSpPr>
          <a:xfrm>
            <a:off x="477731" y="512743"/>
            <a:ext cx="8054855" cy="416742"/>
            <a:chOff x="477731" y="512743"/>
            <a:chExt cx="8054855" cy="416742"/>
          </a:xfrm>
          <a:solidFill>
            <a:srgbClr val="00B050"/>
          </a:solidFill>
        </p:grpSpPr>
        <p:cxnSp>
          <p:nvCxnSpPr>
            <p:cNvPr id="50" name="直線コネクタ 49"/>
            <p:cNvCxnSpPr/>
            <p:nvPr/>
          </p:nvCxnSpPr>
          <p:spPr>
            <a:xfrm>
              <a:off x="487136" y="909410"/>
              <a:ext cx="8045450" cy="14288"/>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477731" y="512743"/>
              <a:ext cx="415248" cy="416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lumMod val="50000"/>
                    <a:lumOff val="50000"/>
                  </a:schemeClr>
                </a:solidFill>
                <a:latin typeface="AR P丸ゴシック体M" pitchFamily="50" charset="-128"/>
                <a:ea typeface="AR P丸ゴシック体M" pitchFamily="50" charset="-128"/>
              </a:endParaRPr>
            </a:p>
          </p:txBody>
        </p:sp>
      </p:grpSp>
      <p:pic>
        <p:nvPicPr>
          <p:cNvPr id="54" name="Picture 5">
            <a:hlinkClick r:id="rId4" action="ppaction://hlinkfile"/>
          </p:cNvPr>
          <p:cNvPicPr>
            <a:picLocks noChangeAspect="1" noChangeArrowheads="1"/>
          </p:cNvPicPr>
          <p:nvPr/>
        </p:nvPicPr>
        <p:blipFill>
          <a:blip r:embed="rId5" cstate="print"/>
          <a:srcRect/>
          <a:stretch>
            <a:fillRect/>
          </a:stretch>
        </p:blipFill>
        <p:spPr bwMode="auto">
          <a:xfrm>
            <a:off x="7227882" y="260350"/>
            <a:ext cx="427618" cy="431800"/>
          </a:xfrm>
          <a:prstGeom prst="rect">
            <a:avLst/>
          </a:prstGeom>
          <a:noFill/>
          <a:ln w="9525">
            <a:noFill/>
            <a:miter lim="800000"/>
            <a:headEnd/>
            <a:tailEnd/>
          </a:ln>
        </p:spPr>
      </p:pic>
      <p:sp>
        <p:nvSpPr>
          <p:cNvPr id="56" name="テキスト ボックス 21"/>
          <p:cNvSpPr txBox="1">
            <a:spLocks noChangeArrowheads="1"/>
          </p:cNvSpPr>
          <p:nvPr/>
        </p:nvSpPr>
        <p:spPr bwMode="auto">
          <a:xfrm>
            <a:off x="850900" y="415925"/>
            <a:ext cx="6227987" cy="954107"/>
          </a:xfrm>
          <a:prstGeom prst="rect">
            <a:avLst/>
          </a:prstGeom>
          <a:noFill/>
          <a:ln w="9525">
            <a:noFill/>
            <a:miter lim="800000"/>
            <a:headEnd/>
            <a:tailEnd/>
          </a:ln>
        </p:spPr>
        <p:txBody>
          <a:bodyPr wrap="none">
            <a:spAutoFit/>
          </a:bodyPr>
          <a:lstStyle/>
          <a:p>
            <a:pPr lvl="0"/>
            <a:r>
              <a:rPr lang="ja-JP" altLang="en-US" sz="2800" dirty="0" smtClean="0">
                <a:latin typeface="HG丸ｺﾞｼｯｸM-PRO" pitchFamily="50" charset="-128"/>
                <a:ea typeface="HG丸ｺﾞｼｯｸM-PRO" pitchFamily="50" charset="-128"/>
              </a:rPr>
              <a:t>６ ．</a:t>
            </a:r>
            <a:r>
              <a:rPr lang="en-US" altLang="ja-JP" sz="2400" dirty="0">
                <a:solidFill>
                  <a:prstClr val="black"/>
                </a:solidFill>
                <a:latin typeface="HG丸ｺﾞｼｯｸM-PRO" pitchFamily="50" charset="-128"/>
                <a:ea typeface="HG丸ｺﾞｼｯｸM-PRO" pitchFamily="50" charset="-128"/>
              </a:rPr>
              <a:t>Efforts based on DRR strategy </a:t>
            </a:r>
            <a:r>
              <a:rPr lang="ja-JP" altLang="en-US" sz="2400" dirty="0">
                <a:solidFill>
                  <a:prstClr val="black"/>
                </a:solidFill>
                <a:latin typeface="HG丸ｺﾞｼｯｸM-PRO" pitchFamily="50" charset="-128"/>
                <a:ea typeface="HG丸ｺﾞｼｯｸM-PRO" pitchFamily="50" charset="-128"/>
              </a:rPr>
              <a:t>⑤</a:t>
            </a:r>
          </a:p>
          <a:p>
            <a:endParaRPr lang="ja-JP" altLang="en-US" sz="2800" dirty="0">
              <a:latin typeface="HG丸ｺﾞｼｯｸM-PRO" pitchFamily="50" charset="-128"/>
              <a:ea typeface="HG丸ｺﾞｼｯｸM-PRO" pitchFamily="50" charset="-128"/>
            </a:endParaRPr>
          </a:p>
        </p:txBody>
      </p:sp>
      <p:sp>
        <p:nvSpPr>
          <p:cNvPr id="51" name="フリーフォーム 50"/>
          <p:cNvSpPr/>
          <p:nvPr/>
        </p:nvSpPr>
        <p:spPr>
          <a:xfrm flipH="1" flipV="1">
            <a:off x="2627784" y="2876940"/>
            <a:ext cx="5264500" cy="2568284"/>
          </a:xfrm>
          <a:custGeom>
            <a:avLst/>
            <a:gdLst>
              <a:gd name="connsiteX0" fmla="*/ 0 w 2933700"/>
              <a:gd name="connsiteY0" fmla="*/ 1390650 h 1390650"/>
              <a:gd name="connsiteX1" fmla="*/ 438150 w 2933700"/>
              <a:gd name="connsiteY1" fmla="*/ 1009650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2000250 w 2933700"/>
              <a:gd name="connsiteY2" fmla="*/ 752475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752725 w 2933700"/>
              <a:gd name="connsiteY3" fmla="*/ 257175 h 1390650"/>
              <a:gd name="connsiteX4" fmla="*/ 2933700 w 2933700"/>
              <a:gd name="connsiteY4" fmla="*/ 0 h 1390650"/>
              <a:gd name="connsiteX0" fmla="*/ 0 w 2933700"/>
              <a:gd name="connsiteY0" fmla="*/ 1390650 h 1390650"/>
              <a:gd name="connsiteX1" fmla="*/ 564340 w 2933700"/>
              <a:gd name="connsiteY1" fmla="*/ 1072304 h 1390650"/>
              <a:gd name="connsiteX2" fmla="*/ 1788476 w 2933700"/>
              <a:gd name="connsiteY2" fmla="*/ 424232 h 1390650"/>
              <a:gd name="connsiteX3" fmla="*/ 2364540 w 2933700"/>
              <a:gd name="connsiteY3" fmla="*/ 208208 h 1390650"/>
              <a:gd name="connsiteX4" fmla="*/ 2933700 w 2933700"/>
              <a:gd name="connsiteY4" fmla="*/ 0 h 1390650"/>
              <a:gd name="connsiteX0" fmla="*/ 0 w 2933700"/>
              <a:gd name="connsiteY0" fmla="*/ 1398466 h 1398466"/>
              <a:gd name="connsiteX1" fmla="*/ 564340 w 2933700"/>
              <a:gd name="connsiteY1" fmla="*/ 1080120 h 1398466"/>
              <a:gd name="connsiteX2" fmla="*/ 1788476 w 2933700"/>
              <a:gd name="connsiteY2" fmla="*/ 432048 h 1398466"/>
              <a:gd name="connsiteX3" fmla="*/ 2364540 w 2933700"/>
              <a:gd name="connsiteY3" fmla="*/ 216024 h 1398466"/>
              <a:gd name="connsiteX4" fmla="*/ 2652572 w 2933700"/>
              <a:gd name="connsiteY4" fmla="*/ 0 h 1398466"/>
              <a:gd name="connsiteX5" fmla="*/ 2933700 w 2933700"/>
              <a:gd name="connsiteY5" fmla="*/ 7816 h 1398466"/>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4956828 w 4956828"/>
              <a:gd name="connsiteY5"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4956828 w 4956828"/>
              <a:gd name="connsiteY6"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4956828 w 4956828"/>
              <a:gd name="connsiteY7"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956828 w 4956828"/>
              <a:gd name="connsiteY8"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956828 w 4956828"/>
              <a:gd name="connsiteY9"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956828 w 4956828"/>
              <a:gd name="connsiteY10"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12812 w 4956828"/>
              <a:gd name="connsiteY10" fmla="*/ 1152128 h 4422802"/>
              <a:gd name="connsiteX11" fmla="*/ 4956828 w 4956828"/>
              <a:gd name="connsiteY11"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12812 w 5028836"/>
              <a:gd name="connsiteY10" fmla="*/ 1152128 h 4422802"/>
              <a:gd name="connsiteX11" fmla="*/ 5028836 w 5028836"/>
              <a:gd name="connsiteY11" fmla="*/ 648072 h 4422802"/>
              <a:gd name="connsiteX12" fmla="*/ 4956828 w 5028836"/>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12812 w 5100844"/>
              <a:gd name="connsiteY10" fmla="*/ 1152128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884820 w 5028836"/>
              <a:gd name="connsiteY10" fmla="*/ 1008112 h 4422802"/>
              <a:gd name="connsiteX11" fmla="*/ 5028836 w 5028836"/>
              <a:gd name="connsiteY11" fmla="*/ 648072 h 4422802"/>
              <a:gd name="connsiteX12" fmla="*/ 4956828 w 5028836"/>
              <a:gd name="connsiteY12"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884820 w 4956828"/>
              <a:gd name="connsiteY10" fmla="*/ 1008112 h 4422802"/>
              <a:gd name="connsiteX11" fmla="*/ 4956828 w 4956828"/>
              <a:gd name="connsiteY11" fmla="*/ 864096 h 4422802"/>
              <a:gd name="connsiteX12" fmla="*/ 4956828 w 4956828"/>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4956828 w 5100844"/>
              <a:gd name="connsiteY11" fmla="*/ 864096 h 4422802"/>
              <a:gd name="connsiteX12" fmla="*/ 5100844 w 5100844"/>
              <a:gd name="connsiteY12" fmla="*/ 648072 h 4422802"/>
              <a:gd name="connsiteX13" fmla="*/ 4956828 w 5100844"/>
              <a:gd name="connsiteY13"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4884820 w 5100844"/>
              <a:gd name="connsiteY10" fmla="*/ 1008112 h 4422802"/>
              <a:gd name="connsiteX11" fmla="*/ 5100844 w 5100844"/>
              <a:gd name="connsiteY11" fmla="*/ 648072 h 4422802"/>
              <a:gd name="connsiteX12" fmla="*/ 4956828 w 5100844"/>
              <a:gd name="connsiteY12" fmla="*/ 0 h 4422802"/>
              <a:gd name="connsiteX0" fmla="*/ 0 w 5100844"/>
              <a:gd name="connsiteY0" fmla="*/ 4422802 h 4422802"/>
              <a:gd name="connsiteX1" fmla="*/ 564340 w 5100844"/>
              <a:gd name="connsiteY1" fmla="*/ 4104456 h 4422802"/>
              <a:gd name="connsiteX2" fmla="*/ 1788476 w 5100844"/>
              <a:gd name="connsiteY2" fmla="*/ 3456384 h 4422802"/>
              <a:gd name="connsiteX3" fmla="*/ 2364540 w 5100844"/>
              <a:gd name="connsiteY3" fmla="*/ 3240360 h 4422802"/>
              <a:gd name="connsiteX4" fmla="*/ 2652572 w 5100844"/>
              <a:gd name="connsiteY4" fmla="*/ 3024336 h 4422802"/>
              <a:gd name="connsiteX5" fmla="*/ 2796588 w 5100844"/>
              <a:gd name="connsiteY5" fmla="*/ 2880320 h 4422802"/>
              <a:gd name="connsiteX6" fmla="*/ 3444660 w 5100844"/>
              <a:gd name="connsiteY6" fmla="*/ 2808312 h 4422802"/>
              <a:gd name="connsiteX7" fmla="*/ 3732692 w 5100844"/>
              <a:gd name="connsiteY7" fmla="*/ 2736304 h 4422802"/>
              <a:gd name="connsiteX8" fmla="*/ 4092732 w 5100844"/>
              <a:gd name="connsiteY8" fmla="*/ 2520280 h 4422802"/>
              <a:gd name="connsiteX9" fmla="*/ 4452772 w 5100844"/>
              <a:gd name="connsiteY9" fmla="*/ 1872208 h 4422802"/>
              <a:gd name="connsiteX10" fmla="*/ 5100844 w 5100844"/>
              <a:gd name="connsiteY10" fmla="*/ 648072 h 4422802"/>
              <a:gd name="connsiteX11" fmla="*/ 4956828 w 5100844"/>
              <a:gd name="connsiteY11" fmla="*/ 0 h 4422802"/>
              <a:gd name="connsiteX0" fmla="*/ 0 w 4956828"/>
              <a:gd name="connsiteY0" fmla="*/ 4422802 h 4422802"/>
              <a:gd name="connsiteX1" fmla="*/ 564340 w 4956828"/>
              <a:gd name="connsiteY1" fmla="*/ 4104456 h 4422802"/>
              <a:gd name="connsiteX2" fmla="*/ 1788476 w 4956828"/>
              <a:gd name="connsiteY2" fmla="*/ 3456384 h 4422802"/>
              <a:gd name="connsiteX3" fmla="*/ 2364540 w 4956828"/>
              <a:gd name="connsiteY3" fmla="*/ 3240360 h 4422802"/>
              <a:gd name="connsiteX4" fmla="*/ 2652572 w 4956828"/>
              <a:gd name="connsiteY4" fmla="*/ 3024336 h 4422802"/>
              <a:gd name="connsiteX5" fmla="*/ 2796588 w 4956828"/>
              <a:gd name="connsiteY5" fmla="*/ 2880320 h 4422802"/>
              <a:gd name="connsiteX6" fmla="*/ 3444660 w 4956828"/>
              <a:gd name="connsiteY6" fmla="*/ 2808312 h 4422802"/>
              <a:gd name="connsiteX7" fmla="*/ 3732692 w 4956828"/>
              <a:gd name="connsiteY7" fmla="*/ 2736304 h 4422802"/>
              <a:gd name="connsiteX8" fmla="*/ 4092732 w 4956828"/>
              <a:gd name="connsiteY8" fmla="*/ 2520280 h 4422802"/>
              <a:gd name="connsiteX9" fmla="*/ 4452772 w 4956828"/>
              <a:gd name="connsiteY9" fmla="*/ 1872208 h 4422802"/>
              <a:gd name="connsiteX10" fmla="*/ 4740804 w 4956828"/>
              <a:gd name="connsiteY10" fmla="*/ 1296144 h 4422802"/>
              <a:gd name="connsiteX11" fmla="*/ 4956828 w 4956828"/>
              <a:gd name="connsiteY11" fmla="*/ 0 h 4422802"/>
              <a:gd name="connsiteX0" fmla="*/ 0 w 5028836"/>
              <a:gd name="connsiteY0" fmla="*/ 4422802 h 4422802"/>
              <a:gd name="connsiteX1" fmla="*/ 564340 w 5028836"/>
              <a:gd name="connsiteY1" fmla="*/ 4104456 h 4422802"/>
              <a:gd name="connsiteX2" fmla="*/ 1788476 w 5028836"/>
              <a:gd name="connsiteY2" fmla="*/ 3456384 h 4422802"/>
              <a:gd name="connsiteX3" fmla="*/ 2364540 w 5028836"/>
              <a:gd name="connsiteY3" fmla="*/ 3240360 h 4422802"/>
              <a:gd name="connsiteX4" fmla="*/ 2652572 w 5028836"/>
              <a:gd name="connsiteY4" fmla="*/ 3024336 h 4422802"/>
              <a:gd name="connsiteX5" fmla="*/ 2796588 w 5028836"/>
              <a:gd name="connsiteY5" fmla="*/ 2880320 h 4422802"/>
              <a:gd name="connsiteX6" fmla="*/ 3444660 w 5028836"/>
              <a:gd name="connsiteY6" fmla="*/ 2808312 h 4422802"/>
              <a:gd name="connsiteX7" fmla="*/ 3732692 w 5028836"/>
              <a:gd name="connsiteY7" fmla="*/ 2736304 h 4422802"/>
              <a:gd name="connsiteX8" fmla="*/ 4092732 w 5028836"/>
              <a:gd name="connsiteY8" fmla="*/ 2520280 h 4422802"/>
              <a:gd name="connsiteX9" fmla="*/ 4452772 w 5028836"/>
              <a:gd name="connsiteY9" fmla="*/ 1872208 h 4422802"/>
              <a:gd name="connsiteX10" fmla="*/ 4740804 w 5028836"/>
              <a:gd name="connsiteY10" fmla="*/ 1296144 h 4422802"/>
              <a:gd name="connsiteX11" fmla="*/ 5028836 w 5028836"/>
              <a:gd name="connsiteY11" fmla="*/ 648072 h 4422802"/>
              <a:gd name="connsiteX12" fmla="*/ 4956828 w 5028836"/>
              <a:gd name="connsiteY12" fmla="*/ 0 h 4422802"/>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604900 w 5604900"/>
              <a:gd name="connsiteY12"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604900 w 5604900"/>
              <a:gd name="connsiteY13"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5604900"/>
              <a:gd name="connsiteY0" fmla="*/ 4926858 h 4926858"/>
              <a:gd name="connsiteX1" fmla="*/ 564340 w 5604900"/>
              <a:gd name="connsiteY1" fmla="*/ 4608512 h 4926858"/>
              <a:gd name="connsiteX2" fmla="*/ 1788476 w 5604900"/>
              <a:gd name="connsiteY2" fmla="*/ 3960440 h 4926858"/>
              <a:gd name="connsiteX3" fmla="*/ 2364540 w 5604900"/>
              <a:gd name="connsiteY3" fmla="*/ 3744416 h 4926858"/>
              <a:gd name="connsiteX4" fmla="*/ 2652572 w 5604900"/>
              <a:gd name="connsiteY4" fmla="*/ 3528392 h 4926858"/>
              <a:gd name="connsiteX5" fmla="*/ 2796588 w 5604900"/>
              <a:gd name="connsiteY5" fmla="*/ 3384376 h 4926858"/>
              <a:gd name="connsiteX6" fmla="*/ 3444660 w 5604900"/>
              <a:gd name="connsiteY6" fmla="*/ 3312368 h 4926858"/>
              <a:gd name="connsiteX7" fmla="*/ 3732692 w 5604900"/>
              <a:gd name="connsiteY7" fmla="*/ 3240360 h 4926858"/>
              <a:gd name="connsiteX8" fmla="*/ 4092732 w 5604900"/>
              <a:gd name="connsiteY8" fmla="*/ 3024336 h 4926858"/>
              <a:gd name="connsiteX9" fmla="*/ 4452772 w 5604900"/>
              <a:gd name="connsiteY9" fmla="*/ 2376264 h 4926858"/>
              <a:gd name="connsiteX10" fmla="*/ 4740804 w 5604900"/>
              <a:gd name="connsiteY10" fmla="*/ 1800200 h 4926858"/>
              <a:gd name="connsiteX11" fmla="*/ 5028836 w 5604900"/>
              <a:gd name="connsiteY11" fmla="*/ 1152128 h 4926858"/>
              <a:gd name="connsiteX12" fmla="*/ 5028836 w 5604900"/>
              <a:gd name="connsiteY12" fmla="*/ 864096 h 4926858"/>
              <a:gd name="connsiteX13" fmla="*/ 5244860 w 5604900"/>
              <a:gd name="connsiteY13" fmla="*/ 432048 h 4926858"/>
              <a:gd name="connsiteX14" fmla="*/ 5604900 w 5604900"/>
              <a:gd name="connsiteY14" fmla="*/ 0 h 4926858"/>
              <a:gd name="connsiteX0" fmla="*/ 0 w 6180964"/>
              <a:gd name="connsiteY0" fmla="*/ 5430914 h 5430914"/>
              <a:gd name="connsiteX1" fmla="*/ 564340 w 6180964"/>
              <a:gd name="connsiteY1" fmla="*/ 5112568 h 5430914"/>
              <a:gd name="connsiteX2" fmla="*/ 1788476 w 6180964"/>
              <a:gd name="connsiteY2" fmla="*/ 4464496 h 5430914"/>
              <a:gd name="connsiteX3" fmla="*/ 2364540 w 6180964"/>
              <a:gd name="connsiteY3" fmla="*/ 4248472 h 5430914"/>
              <a:gd name="connsiteX4" fmla="*/ 2652572 w 6180964"/>
              <a:gd name="connsiteY4" fmla="*/ 4032448 h 5430914"/>
              <a:gd name="connsiteX5" fmla="*/ 2796588 w 6180964"/>
              <a:gd name="connsiteY5" fmla="*/ 3888432 h 5430914"/>
              <a:gd name="connsiteX6" fmla="*/ 3444660 w 6180964"/>
              <a:gd name="connsiteY6" fmla="*/ 3816424 h 5430914"/>
              <a:gd name="connsiteX7" fmla="*/ 3732692 w 6180964"/>
              <a:gd name="connsiteY7" fmla="*/ 3744416 h 5430914"/>
              <a:gd name="connsiteX8" fmla="*/ 4092732 w 6180964"/>
              <a:gd name="connsiteY8" fmla="*/ 3528392 h 5430914"/>
              <a:gd name="connsiteX9" fmla="*/ 4452772 w 6180964"/>
              <a:gd name="connsiteY9" fmla="*/ 2880320 h 5430914"/>
              <a:gd name="connsiteX10" fmla="*/ 4740804 w 6180964"/>
              <a:gd name="connsiteY10" fmla="*/ 2304256 h 5430914"/>
              <a:gd name="connsiteX11" fmla="*/ 5028836 w 6180964"/>
              <a:gd name="connsiteY11" fmla="*/ 1656184 h 5430914"/>
              <a:gd name="connsiteX12" fmla="*/ 5028836 w 6180964"/>
              <a:gd name="connsiteY12" fmla="*/ 1368152 h 5430914"/>
              <a:gd name="connsiteX13" fmla="*/ 5244860 w 6180964"/>
              <a:gd name="connsiteY13" fmla="*/ 936104 h 5430914"/>
              <a:gd name="connsiteX14" fmla="*/ 6180964 w 6180964"/>
              <a:gd name="connsiteY14" fmla="*/ 0 h 5430914"/>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6180964 w 6180964"/>
              <a:gd name="connsiteY14" fmla="*/ 288032 h 5718946"/>
              <a:gd name="connsiteX15" fmla="*/ 6180964 w 6180964"/>
              <a:gd name="connsiteY15" fmla="*/ 0 h 5718946"/>
              <a:gd name="connsiteX0" fmla="*/ 0 w 6180964"/>
              <a:gd name="connsiteY0" fmla="*/ 5718946 h 5718946"/>
              <a:gd name="connsiteX1" fmla="*/ 564340 w 6180964"/>
              <a:gd name="connsiteY1" fmla="*/ 5400600 h 5718946"/>
              <a:gd name="connsiteX2" fmla="*/ 1788476 w 6180964"/>
              <a:gd name="connsiteY2" fmla="*/ 4752528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364540 w 6180964"/>
              <a:gd name="connsiteY3" fmla="*/ 453650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652572 w 6180964"/>
              <a:gd name="connsiteY4" fmla="*/ 4320480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96588 w 6180964"/>
              <a:gd name="connsiteY5" fmla="*/ 4176464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444660 w 6180964"/>
              <a:gd name="connsiteY6" fmla="*/ 410445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32692 w 6180964"/>
              <a:gd name="connsiteY7" fmla="*/ 403244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092732 w 6180964"/>
              <a:gd name="connsiteY8" fmla="*/ 3816424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452772 w 6180964"/>
              <a:gd name="connsiteY9" fmla="*/ 3168352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740804 w 6180964"/>
              <a:gd name="connsiteY10" fmla="*/ 2592288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028836 w 6180964"/>
              <a:gd name="connsiteY11" fmla="*/ 1944216 h 5718946"/>
              <a:gd name="connsiteX12" fmla="*/ 5028836 w 6180964"/>
              <a:gd name="connsiteY12" fmla="*/ 1656184 h 5718946"/>
              <a:gd name="connsiteX13" fmla="*/ 5244860 w 6180964"/>
              <a:gd name="connsiteY13" fmla="*/ 1224136 h 5718946"/>
              <a:gd name="connsiteX14" fmla="*/ 5748916 w 6180964"/>
              <a:gd name="connsiteY14" fmla="*/ 648072 h 5718946"/>
              <a:gd name="connsiteX15" fmla="*/ 6180964 w 6180964"/>
              <a:gd name="connsiteY15" fmla="*/ 288032 h 5718946"/>
              <a:gd name="connsiteX16" fmla="*/ 6180964 w 6180964"/>
              <a:gd name="connsiteY16"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028836 w 6180964"/>
              <a:gd name="connsiteY12" fmla="*/ 1944216 h 5718946"/>
              <a:gd name="connsiteX13" fmla="*/ 5028836 w 6180964"/>
              <a:gd name="connsiteY13" fmla="*/ 1656184 h 5718946"/>
              <a:gd name="connsiteX14" fmla="*/ 5244860 w 6180964"/>
              <a:gd name="connsiteY14" fmla="*/ 1224136 h 5718946"/>
              <a:gd name="connsiteX15" fmla="*/ 5748916 w 6180964"/>
              <a:gd name="connsiteY15" fmla="*/ 648072 h 5718946"/>
              <a:gd name="connsiteX16" fmla="*/ 6180964 w 6180964"/>
              <a:gd name="connsiteY16" fmla="*/ 288032 h 5718946"/>
              <a:gd name="connsiteX17" fmla="*/ 6180964 w 6180964"/>
              <a:gd name="connsiteY17"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028836 w 6180964"/>
              <a:gd name="connsiteY13" fmla="*/ 1944216 h 5718946"/>
              <a:gd name="connsiteX14" fmla="*/ 5028836 w 6180964"/>
              <a:gd name="connsiteY14" fmla="*/ 1656184 h 5718946"/>
              <a:gd name="connsiteX15" fmla="*/ 5244860 w 6180964"/>
              <a:gd name="connsiteY15" fmla="*/ 1224136 h 5718946"/>
              <a:gd name="connsiteX16" fmla="*/ 5748916 w 6180964"/>
              <a:gd name="connsiteY16" fmla="*/ 648072 h 5718946"/>
              <a:gd name="connsiteX17" fmla="*/ 6180964 w 6180964"/>
              <a:gd name="connsiteY17" fmla="*/ 288032 h 5718946"/>
              <a:gd name="connsiteX18" fmla="*/ 6180964 w 6180964"/>
              <a:gd name="connsiteY18"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028836 w 6180964"/>
              <a:gd name="connsiteY14" fmla="*/ 1944216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028836 w 6180964"/>
              <a:gd name="connsiteY15" fmla="*/ 165618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244860 w 6180964"/>
              <a:gd name="connsiteY16" fmla="*/ 1224136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748916 w 6180964"/>
              <a:gd name="connsiteY17" fmla="*/ 648072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653200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653200 w 6180964"/>
              <a:gd name="connsiteY15" fmla="*/ 2231274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581192 w 6180964"/>
              <a:gd name="connsiteY16" fmla="*/ 1943242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6180964 w 6180964"/>
              <a:gd name="connsiteY18" fmla="*/ 288032 h 5718946"/>
              <a:gd name="connsiteX19" fmla="*/ 6180964 w 6180964"/>
              <a:gd name="connsiteY19" fmla="*/ 0 h 5718946"/>
              <a:gd name="connsiteX0" fmla="*/ 0 w 6180964"/>
              <a:gd name="connsiteY0" fmla="*/ 5718946 h 5718946"/>
              <a:gd name="connsiteX1" fmla="*/ 564340 w 6180964"/>
              <a:gd name="connsiteY1" fmla="*/ 5400600 h 5718946"/>
              <a:gd name="connsiteX2" fmla="*/ 1692760 w 6180964"/>
              <a:gd name="connsiteY2" fmla="*/ 4751554 h 5718946"/>
              <a:gd name="connsiteX3" fmla="*/ 2268824 w 6180964"/>
              <a:gd name="connsiteY3" fmla="*/ 4391514 h 5718946"/>
              <a:gd name="connsiteX4" fmla="*/ 2556856 w 6180964"/>
              <a:gd name="connsiteY4" fmla="*/ 4247498 h 5718946"/>
              <a:gd name="connsiteX5" fmla="*/ 2772880 w 6180964"/>
              <a:gd name="connsiteY5" fmla="*/ 4103482 h 5718946"/>
              <a:gd name="connsiteX6" fmla="*/ 3060912 w 6180964"/>
              <a:gd name="connsiteY6" fmla="*/ 3959466 h 5718946"/>
              <a:gd name="connsiteX7" fmla="*/ 3708984 w 6180964"/>
              <a:gd name="connsiteY7" fmla="*/ 3887458 h 5718946"/>
              <a:gd name="connsiteX8" fmla="*/ 4141032 w 6180964"/>
              <a:gd name="connsiteY8" fmla="*/ 3815450 h 5718946"/>
              <a:gd name="connsiteX9" fmla="*/ 4573080 w 6180964"/>
              <a:gd name="connsiteY9" fmla="*/ 3455410 h 5718946"/>
              <a:gd name="connsiteX10" fmla="*/ 4933120 w 6180964"/>
              <a:gd name="connsiteY10" fmla="*/ 3311394 h 5718946"/>
              <a:gd name="connsiteX11" fmla="*/ 5293160 w 6180964"/>
              <a:gd name="connsiteY11" fmla="*/ 3167378 h 5718946"/>
              <a:gd name="connsiteX12" fmla="*/ 5365168 w 6180964"/>
              <a:gd name="connsiteY12" fmla="*/ 3023362 h 5718946"/>
              <a:gd name="connsiteX13" fmla="*/ 5365168 w 6180964"/>
              <a:gd name="connsiteY13" fmla="*/ 2735330 h 5718946"/>
              <a:gd name="connsiteX14" fmla="*/ 5509184 w 6180964"/>
              <a:gd name="connsiteY14" fmla="*/ 2447298 h 5718946"/>
              <a:gd name="connsiteX15" fmla="*/ 5581192 w 6180964"/>
              <a:gd name="connsiteY15" fmla="*/ 2303282 h 5718946"/>
              <a:gd name="connsiteX16" fmla="*/ 5653200 w 6180964"/>
              <a:gd name="connsiteY16" fmla="*/ 2159266 h 5718946"/>
              <a:gd name="connsiteX17" fmla="*/ 5509184 w 6180964"/>
              <a:gd name="connsiteY17" fmla="*/ 1439186 h 5718946"/>
              <a:gd name="connsiteX18" fmla="*/ 5365168 w 6180964"/>
              <a:gd name="connsiteY18" fmla="*/ 719106 h 5718946"/>
              <a:gd name="connsiteX19" fmla="*/ 6180964 w 6180964"/>
              <a:gd name="connsiteY19" fmla="*/ 0 h 5718946"/>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576064 h 5791928"/>
              <a:gd name="connsiteX20" fmla="*/ 5293160 w 5653200"/>
              <a:gd name="connsiteY20"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365168 w 5653200"/>
              <a:gd name="connsiteY18" fmla="*/ 792088 h 5791928"/>
              <a:gd name="connsiteX19" fmla="*/ 5293160 w 5653200"/>
              <a:gd name="connsiteY19"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509184 w 5653200"/>
              <a:gd name="connsiteY17" fmla="*/ 1512168 h 5791928"/>
              <a:gd name="connsiteX18" fmla="*/ 5293160 w 5653200"/>
              <a:gd name="connsiteY18" fmla="*/ 0 h 5791928"/>
              <a:gd name="connsiteX0" fmla="*/ 0 w 5653200"/>
              <a:gd name="connsiteY0" fmla="*/ 5791928 h 5791928"/>
              <a:gd name="connsiteX1" fmla="*/ 564340 w 5653200"/>
              <a:gd name="connsiteY1" fmla="*/ 5473582 h 5791928"/>
              <a:gd name="connsiteX2" fmla="*/ 1692760 w 5653200"/>
              <a:gd name="connsiteY2" fmla="*/ 4824536 h 5791928"/>
              <a:gd name="connsiteX3" fmla="*/ 2268824 w 5653200"/>
              <a:gd name="connsiteY3" fmla="*/ 4464496 h 5791928"/>
              <a:gd name="connsiteX4" fmla="*/ 2556856 w 5653200"/>
              <a:gd name="connsiteY4" fmla="*/ 4320480 h 5791928"/>
              <a:gd name="connsiteX5" fmla="*/ 2772880 w 5653200"/>
              <a:gd name="connsiteY5" fmla="*/ 4176464 h 5791928"/>
              <a:gd name="connsiteX6" fmla="*/ 3060912 w 5653200"/>
              <a:gd name="connsiteY6" fmla="*/ 4032448 h 5791928"/>
              <a:gd name="connsiteX7" fmla="*/ 3708984 w 5653200"/>
              <a:gd name="connsiteY7" fmla="*/ 3960440 h 5791928"/>
              <a:gd name="connsiteX8" fmla="*/ 4141032 w 5653200"/>
              <a:gd name="connsiteY8" fmla="*/ 3888432 h 5791928"/>
              <a:gd name="connsiteX9" fmla="*/ 4573080 w 5653200"/>
              <a:gd name="connsiteY9" fmla="*/ 3528392 h 5791928"/>
              <a:gd name="connsiteX10" fmla="*/ 4933120 w 5653200"/>
              <a:gd name="connsiteY10" fmla="*/ 3384376 h 5791928"/>
              <a:gd name="connsiteX11" fmla="*/ 5293160 w 5653200"/>
              <a:gd name="connsiteY11" fmla="*/ 3240360 h 5791928"/>
              <a:gd name="connsiteX12" fmla="*/ 5365168 w 5653200"/>
              <a:gd name="connsiteY12" fmla="*/ 3096344 h 5791928"/>
              <a:gd name="connsiteX13" fmla="*/ 5365168 w 5653200"/>
              <a:gd name="connsiteY13" fmla="*/ 2808312 h 5791928"/>
              <a:gd name="connsiteX14" fmla="*/ 5509184 w 5653200"/>
              <a:gd name="connsiteY14" fmla="*/ 2520280 h 5791928"/>
              <a:gd name="connsiteX15" fmla="*/ 5581192 w 5653200"/>
              <a:gd name="connsiteY15" fmla="*/ 2376264 h 5791928"/>
              <a:gd name="connsiteX16" fmla="*/ 5653200 w 5653200"/>
              <a:gd name="connsiteY16" fmla="*/ 2232248 h 5791928"/>
              <a:gd name="connsiteX17" fmla="*/ 5293160 w 5653200"/>
              <a:gd name="connsiteY17" fmla="*/ 0 h 5791928"/>
              <a:gd name="connsiteX0" fmla="*/ 0 w 5581192"/>
              <a:gd name="connsiteY0" fmla="*/ 5791928 h 5791928"/>
              <a:gd name="connsiteX1" fmla="*/ 564340 w 5581192"/>
              <a:gd name="connsiteY1" fmla="*/ 5473582 h 5791928"/>
              <a:gd name="connsiteX2" fmla="*/ 1692760 w 5581192"/>
              <a:gd name="connsiteY2" fmla="*/ 4824536 h 5791928"/>
              <a:gd name="connsiteX3" fmla="*/ 2268824 w 5581192"/>
              <a:gd name="connsiteY3" fmla="*/ 4464496 h 5791928"/>
              <a:gd name="connsiteX4" fmla="*/ 2556856 w 5581192"/>
              <a:gd name="connsiteY4" fmla="*/ 4320480 h 5791928"/>
              <a:gd name="connsiteX5" fmla="*/ 2772880 w 5581192"/>
              <a:gd name="connsiteY5" fmla="*/ 4176464 h 5791928"/>
              <a:gd name="connsiteX6" fmla="*/ 3060912 w 5581192"/>
              <a:gd name="connsiteY6" fmla="*/ 4032448 h 5791928"/>
              <a:gd name="connsiteX7" fmla="*/ 3708984 w 5581192"/>
              <a:gd name="connsiteY7" fmla="*/ 3960440 h 5791928"/>
              <a:gd name="connsiteX8" fmla="*/ 4141032 w 5581192"/>
              <a:gd name="connsiteY8" fmla="*/ 3888432 h 5791928"/>
              <a:gd name="connsiteX9" fmla="*/ 4573080 w 5581192"/>
              <a:gd name="connsiteY9" fmla="*/ 3528392 h 5791928"/>
              <a:gd name="connsiteX10" fmla="*/ 4933120 w 5581192"/>
              <a:gd name="connsiteY10" fmla="*/ 3384376 h 5791928"/>
              <a:gd name="connsiteX11" fmla="*/ 5293160 w 5581192"/>
              <a:gd name="connsiteY11" fmla="*/ 3240360 h 5791928"/>
              <a:gd name="connsiteX12" fmla="*/ 5365168 w 5581192"/>
              <a:gd name="connsiteY12" fmla="*/ 3096344 h 5791928"/>
              <a:gd name="connsiteX13" fmla="*/ 5365168 w 5581192"/>
              <a:gd name="connsiteY13" fmla="*/ 2808312 h 5791928"/>
              <a:gd name="connsiteX14" fmla="*/ 5509184 w 5581192"/>
              <a:gd name="connsiteY14" fmla="*/ 2520280 h 5791928"/>
              <a:gd name="connsiteX15" fmla="*/ 5581192 w 5581192"/>
              <a:gd name="connsiteY15" fmla="*/ 2376264 h 5791928"/>
              <a:gd name="connsiteX16" fmla="*/ 5293160 w 5581192"/>
              <a:gd name="connsiteY16" fmla="*/ 0 h 5791928"/>
              <a:gd name="connsiteX0" fmla="*/ 0 w 5509184"/>
              <a:gd name="connsiteY0" fmla="*/ 5791928 h 5791928"/>
              <a:gd name="connsiteX1" fmla="*/ 564340 w 5509184"/>
              <a:gd name="connsiteY1" fmla="*/ 5473582 h 5791928"/>
              <a:gd name="connsiteX2" fmla="*/ 1692760 w 5509184"/>
              <a:gd name="connsiteY2" fmla="*/ 4824536 h 5791928"/>
              <a:gd name="connsiteX3" fmla="*/ 2268824 w 5509184"/>
              <a:gd name="connsiteY3" fmla="*/ 4464496 h 5791928"/>
              <a:gd name="connsiteX4" fmla="*/ 2556856 w 5509184"/>
              <a:gd name="connsiteY4" fmla="*/ 4320480 h 5791928"/>
              <a:gd name="connsiteX5" fmla="*/ 2772880 w 5509184"/>
              <a:gd name="connsiteY5" fmla="*/ 4176464 h 5791928"/>
              <a:gd name="connsiteX6" fmla="*/ 3060912 w 5509184"/>
              <a:gd name="connsiteY6" fmla="*/ 4032448 h 5791928"/>
              <a:gd name="connsiteX7" fmla="*/ 3708984 w 5509184"/>
              <a:gd name="connsiteY7" fmla="*/ 3960440 h 5791928"/>
              <a:gd name="connsiteX8" fmla="*/ 4141032 w 5509184"/>
              <a:gd name="connsiteY8" fmla="*/ 3888432 h 5791928"/>
              <a:gd name="connsiteX9" fmla="*/ 4573080 w 5509184"/>
              <a:gd name="connsiteY9" fmla="*/ 3528392 h 5791928"/>
              <a:gd name="connsiteX10" fmla="*/ 4933120 w 5509184"/>
              <a:gd name="connsiteY10" fmla="*/ 3384376 h 5791928"/>
              <a:gd name="connsiteX11" fmla="*/ 5293160 w 5509184"/>
              <a:gd name="connsiteY11" fmla="*/ 3240360 h 5791928"/>
              <a:gd name="connsiteX12" fmla="*/ 5365168 w 5509184"/>
              <a:gd name="connsiteY12" fmla="*/ 3096344 h 5791928"/>
              <a:gd name="connsiteX13" fmla="*/ 5365168 w 5509184"/>
              <a:gd name="connsiteY13" fmla="*/ 2808312 h 5791928"/>
              <a:gd name="connsiteX14" fmla="*/ 5509184 w 5509184"/>
              <a:gd name="connsiteY14" fmla="*/ 2520280 h 5791928"/>
              <a:gd name="connsiteX15" fmla="*/ 5293160 w 5509184"/>
              <a:gd name="connsiteY15" fmla="*/ 0 h 5791928"/>
              <a:gd name="connsiteX0" fmla="*/ 0 w 5365168"/>
              <a:gd name="connsiteY0" fmla="*/ 5791928 h 5791928"/>
              <a:gd name="connsiteX1" fmla="*/ 564340 w 5365168"/>
              <a:gd name="connsiteY1" fmla="*/ 5473582 h 5791928"/>
              <a:gd name="connsiteX2" fmla="*/ 1692760 w 5365168"/>
              <a:gd name="connsiteY2" fmla="*/ 4824536 h 5791928"/>
              <a:gd name="connsiteX3" fmla="*/ 2268824 w 5365168"/>
              <a:gd name="connsiteY3" fmla="*/ 4464496 h 5791928"/>
              <a:gd name="connsiteX4" fmla="*/ 2556856 w 5365168"/>
              <a:gd name="connsiteY4" fmla="*/ 4320480 h 5791928"/>
              <a:gd name="connsiteX5" fmla="*/ 2772880 w 5365168"/>
              <a:gd name="connsiteY5" fmla="*/ 4176464 h 5791928"/>
              <a:gd name="connsiteX6" fmla="*/ 3060912 w 5365168"/>
              <a:gd name="connsiteY6" fmla="*/ 4032448 h 5791928"/>
              <a:gd name="connsiteX7" fmla="*/ 3708984 w 5365168"/>
              <a:gd name="connsiteY7" fmla="*/ 3960440 h 5791928"/>
              <a:gd name="connsiteX8" fmla="*/ 4141032 w 5365168"/>
              <a:gd name="connsiteY8" fmla="*/ 3888432 h 5791928"/>
              <a:gd name="connsiteX9" fmla="*/ 4573080 w 5365168"/>
              <a:gd name="connsiteY9" fmla="*/ 3528392 h 5791928"/>
              <a:gd name="connsiteX10" fmla="*/ 4933120 w 5365168"/>
              <a:gd name="connsiteY10" fmla="*/ 3384376 h 5791928"/>
              <a:gd name="connsiteX11" fmla="*/ 5293160 w 5365168"/>
              <a:gd name="connsiteY11" fmla="*/ 3240360 h 5791928"/>
              <a:gd name="connsiteX12" fmla="*/ 5365168 w 5365168"/>
              <a:gd name="connsiteY12" fmla="*/ 3096344 h 5791928"/>
              <a:gd name="connsiteX13" fmla="*/ 5365168 w 5365168"/>
              <a:gd name="connsiteY13" fmla="*/ 2808312 h 5791928"/>
              <a:gd name="connsiteX14" fmla="*/ 5293160 w 5365168"/>
              <a:gd name="connsiteY14" fmla="*/ 0 h 5791928"/>
              <a:gd name="connsiteX0" fmla="*/ 0 w 5365168"/>
              <a:gd name="connsiteY0" fmla="*/ 5791928 h 5791928"/>
              <a:gd name="connsiteX1" fmla="*/ 564340 w 5365168"/>
              <a:gd name="connsiteY1" fmla="*/ 5473582 h 5791928"/>
              <a:gd name="connsiteX2" fmla="*/ 1692760 w 5365168"/>
              <a:gd name="connsiteY2" fmla="*/ 4824536 h 5791928"/>
              <a:gd name="connsiteX3" fmla="*/ 2268824 w 5365168"/>
              <a:gd name="connsiteY3" fmla="*/ 4464496 h 5791928"/>
              <a:gd name="connsiteX4" fmla="*/ 2556856 w 5365168"/>
              <a:gd name="connsiteY4" fmla="*/ 4320480 h 5791928"/>
              <a:gd name="connsiteX5" fmla="*/ 2772880 w 5365168"/>
              <a:gd name="connsiteY5" fmla="*/ 4176464 h 5791928"/>
              <a:gd name="connsiteX6" fmla="*/ 3060912 w 5365168"/>
              <a:gd name="connsiteY6" fmla="*/ 4032448 h 5791928"/>
              <a:gd name="connsiteX7" fmla="*/ 3708984 w 5365168"/>
              <a:gd name="connsiteY7" fmla="*/ 3960440 h 5791928"/>
              <a:gd name="connsiteX8" fmla="*/ 4141032 w 5365168"/>
              <a:gd name="connsiteY8" fmla="*/ 3888432 h 5791928"/>
              <a:gd name="connsiteX9" fmla="*/ 4573080 w 5365168"/>
              <a:gd name="connsiteY9" fmla="*/ 3528392 h 5791928"/>
              <a:gd name="connsiteX10" fmla="*/ 4933120 w 5365168"/>
              <a:gd name="connsiteY10" fmla="*/ 3384376 h 5791928"/>
              <a:gd name="connsiteX11" fmla="*/ 5293160 w 5365168"/>
              <a:gd name="connsiteY11" fmla="*/ 3240360 h 5791928"/>
              <a:gd name="connsiteX12" fmla="*/ 5365168 w 5365168"/>
              <a:gd name="connsiteY12" fmla="*/ 3096344 h 5791928"/>
              <a:gd name="connsiteX13" fmla="*/ 5293160 w 5365168"/>
              <a:gd name="connsiteY13"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4933120 w 5293160"/>
              <a:gd name="connsiteY10" fmla="*/ 3384376 h 5791928"/>
              <a:gd name="connsiteX11" fmla="*/ 5293160 w 5293160"/>
              <a:gd name="connsiteY11" fmla="*/ 3240360 h 5791928"/>
              <a:gd name="connsiteX12" fmla="*/ 5293160 w 5293160"/>
              <a:gd name="connsiteY12"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4933120 w 5293160"/>
              <a:gd name="connsiteY10" fmla="*/ 3384376 h 5791928"/>
              <a:gd name="connsiteX11" fmla="*/ 5293160 w 5293160"/>
              <a:gd name="connsiteY11"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4573080 w 5293160"/>
              <a:gd name="connsiteY9" fmla="*/ 3528392 h 5791928"/>
              <a:gd name="connsiteX10" fmla="*/ 5293160 w 5293160"/>
              <a:gd name="connsiteY10"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4141032 w 5293160"/>
              <a:gd name="connsiteY8" fmla="*/ 3888432 h 5791928"/>
              <a:gd name="connsiteX9" fmla="*/ 5293160 w 5293160"/>
              <a:gd name="connsiteY9"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3708984 w 5293160"/>
              <a:gd name="connsiteY7" fmla="*/ 3960440 h 5791928"/>
              <a:gd name="connsiteX8" fmla="*/ 5293160 w 5293160"/>
              <a:gd name="connsiteY8"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3060912 w 5293160"/>
              <a:gd name="connsiteY6" fmla="*/ 4032448 h 5791928"/>
              <a:gd name="connsiteX7" fmla="*/ 5293160 w 5293160"/>
              <a:gd name="connsiteY7"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2772880 w 5293160"/>
              <a:gd name="connsiteY5" fmla="*/ 4176464 h 5791928"/>
              <a:gd name="connsiteX6" fmla="*/ 5293160 w 5293160"/>
              <a:gd name="connsiteY6"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2556856 w 5293160"/>
              <a:gd name="connsiteY4" fmla="*/ 4320480 h 5791928"/>
              <a:gd name="connsiteX5" fmla="*/ 5293160 w 5293160"/>
              <a:gd name="connsiteY5"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2268824 w 5293160"/>
              <a:gd name="connsiteY3" fmla="*/ 4464496 h 5791928"/>
              <a:gd name="connsiteX4" fmla="*/ 5293160 w 5293160"/>
              <a:gd name="connsiteY4" fmla="*/ 0 h 5791928"/>
              <a:gd name="connsiteX0" fmla="*/ 0 w 5293160"/>
              <a:gd name="connsiteY0" fmla="*/ 5791928 h 5791928"/>
              <a:gd name="connsiteX1" fmla="*/ 564340 w 5293160"/>
              <a:gd name="connsiteY1" fmla="*/ 5473582 h 5791928"/>
              <a:gd name="connsiteX2" fmla="*/ 1692760 w 5293160"/>
              <a:gd name="connsiteY2" fmla="*/ 4824536 h 5791928"/>
              <a:gd name="connsiteX3" fmla="*/ 5293160 w 5293160"/>
              <a:gd name="connsiteY3" fmla="*/ 0 h 5791928"/>
              <a:gd name="connsiteX0" fmla="*/ 1368152 w 3060912"/>
              <a:gd name="connsiteY0" fmla="*/ 2636912 h 2636912"/>
              <a:gd name="connsiteX1" fmla="*/ 1932492 w 3060912"/>
              <a:gd name="connsiteY1" fmla="*/ 2318566 h 2636912"/>
              <a:gd name="connsiteX2" fmla="*/ 3060912 w 3060912"/>
              <a:gd name="connsiteY2" fmla="*/ 1669520 h 2636912"/>
              <a:gd name="connsiteX3" fmla="*/ 0 w 3060912"/>
              <a:gd name="connsiteY3" fmla="*/ 0 h 2636912"/>
              <a:gd name="connsiteX0" fmla="*/ 1368152 w 1932492"/>
              <a:gd name="connsiteY0" fmla="*/ 2636912 h 2636912"/>
              <a:gd name="connsiteX1" fmla="*/ 1932492 w 1932492"/>
              <a:gd name="connsiteY1" fmla="*/ 2318566 h 2636912"/>
              <a:gd name="connsiteX2" fmla="*/ 576064 w 1932492"/>
              <a:gd name="connsiteY2" fmla="*/ 792088 h 2636912"/>
              <a:gd name="connsiteX3" fmla="*/ 0 w 1932492"/>
              <a:gd name="connsiteY3" fmla="*/ 0 h 2636912"/>
              <a:gd name="connsiteX0" fmla="*/ 1368152 w 1368152"/>
              <a:gd name="connsiteY0" fmla="*/ 2636912 h 2636912"/>
              <a:gd name="connsiteX1" fmla="*/ 792088 w 1368152"/>
              <a:gd name="connsiteY1" fmla="*/ 1224136 h 2636912"/>
              <a:gd name="connsiteX2" fmla="*/ 576064 w 1368152"/>
              <a:gd name="connsiteY2" fmla="*/ 792088 h 2636912"/>
              <a:gd name="connsiteX3" fmla="*/ 0 w 1368152"/>
              <a:gd name="connsiteY3" fmla="*/ 0 h 2636912"/>
              <a:gd name="connsiteX0" fmla="*/ 1008112 w 1008112"/>
              <a:gd name="connsiteY0" fmla="*/ 1800200 h 1800200"/>
              <a:gd name="connsiteX1" fmla="*/ 792088 w 1008112"/>
              <a:gd name="connsiteY1" fmla="*/ 1224136 h 1800200"/>
              <a:gd name="connsiteX2" fmla="*/ 576064 w 1008112"/>
              <a:gd name="connsiteY2" fmla="*/ 792088 h 1800200"/>
              <a:gd name="connsiteX3" fmla="*/ 0 w 1008112"/>
              <a:gd name="connsiteY3" fmla="*/ 0 h 1800200"/>
              <a:gd name="connsiteX0" fmla="*/ 360040 w 792088"/>
              <a:gd name="connsiteY0" fmla="*/ 1008112 h 1224136"/>
              <a:gd name="connsiteX1" fmla="*/ 792088 w 792088"/>
              <a:gd name="connsiteY1" fmla="*/ 1224136 h 1224136"/>
              <a:gd name="connsiteX2" fmla="*/ 576064 w 792088"/>
              <a:gd name="connsiteY2" fmla="*/ 792088 h 1224136"/>
              <a:gd name="connsiteX3" fmla="*/ 0 w 792088"/>
              <a:gd name="connsiteY3" fmla="*/ 0 h 1224136"/>
              <a:gd name="connsiteX0" fmla="*/ 360040 w 576064"/>
              <a:gd name="connsiteY0" fmla="*/ 1008112 h 1008112"/>
              <a:gd name="connsiteX1" fmla="*/ 288032 w 576064"/>
              <a:gd name="connsiteY1" fmla="*/ 648072 h 1008112"/>
              <a:gd name="connsiteX2" fmla="*/ 576064 w 576064"/>
              <a:gd name="connsiteY2" fmla="*/ 792088 h 1008112"/>
              <a:gd name="connsiteX3" fmla="*/ 0 w 576064"/>
              <a:gd name="connsiteY3" fmla="*/ 0 h 1008112"/>
              <a:gd name="connsiteX0" fmla="*/ 360040 w 360040"/>
              <a:gd name="connsiteY0" fmla="*/ 1008112 h 1008112"/>
              <a:gd name="connsiteX1" fmla="*/ 288032 w 360040"/>
              <a:gd name="connsiteY1" fmla="*/ 648072 h 1008112"/>
              <a:gd name="connsiteX2" fmla="*/ 0 w 360040"/>
              <a:gd name="connsiteY2" fmla="*/ 0 h 1008112"/>
              <a:gd name="connsiteX0" fmla="*/ 219042 w 219042"/>
              <a:gd name="connsiteY0" fmla="*/ 927050 h 927050"/>
              <a:gd name="connsiteX1" fmla="*/ 147034 w 219042"/>
              <a:gd name="connsiteY1" fmla="*/ 567010 h 927050"/>
              <a:gd name="connsiteX2" fmla="*/ 0 w 219042"/>
              <a:gd name="connsiteY2" fmla="*/ 0 h 927050"/>
              <a:gd name="connsiteX0" fmla="*/ 219042 w 219042"/>
              <a:gd name="connsiteY0" fmla="*/ 927050 h 927050"/>
              <a:gd name="connsiteX1" fmla="*/ 219042 w 219042"/>
              <a:gd name="connsiteY1" fmla="*/ 470988 h 927050"/>
              <a:gd name="connsiteX2" fmla="*/ 147034 w 219042"/>
              <a:gd name="connsiteY2" fmla="*/ 567010 h 927050"/>
              <a:gd name="connsiteX3" fmla="*/ 0 w 219042"/>
              <a:gd name="connsiteY3" fmla="*/ 0 h 927050"/>
              <a:gd name="connsiteX0" fmla="*/ 219042 w 219042"/>
              <a:gd name="connsiteY0" fmla="*/ 927050 h 927050"/>
              <a:gd name="connsiteX1" fmla="*/ 219042 w 219042"/>
              <a:gd name="connsiteY1" fmla="*/ 470988 h 927050"/>
              <a:gd name="connsiteX2" fmla="*/ 80950 w 219042"/>
              <a:gd name="connsiteY2" fmla="*/ 549486 h 927050"/>
              <a:gd name="connsiteX3" fmla="*/ 0 w 219042"/>
              <a:gd name="connsiteY3" fmla="*/ 0 h 927050"/>
              <a:gd name="connsiteX0" fmla="*/ 219042 w 219042"/>
              <a:gd name="connsiteY0" fmla="*/ 927050 h 927050"/>
              <a:gd name="connsiteX1" fmla="*/ 219042 w 219042"/>
              <a:gd name="connsiteY1" fmla="*/ 470988 h 927050"/>
              <a:gd name="connsiteX2" fmla="*/ 52380 w 219042"/>
              <a:gd name="connsiteY2" fmla="*/ 588735 h 927050"/>
              <a:gd name="connsiteX3" fmla="*/ 0 w 219042"/>
              <a:gd name="connsiteY3" fmla="*/ 0 h 927050"/>
              <a:gd name="connsiteX0" fmla="*/ 219042 w 219042"/>
              <a:gd name="connsiteY0" fmla="*/ 927050 h 927050"/>
              <a:gd name="connsiteX1" fmla="*/ 219042 w 219042"/>
              <a:gd name="connsiteY1" fmla="*/ 470988 h 927050"/>
              <a:gd name="connsiteX2" fmla="*/ 52380 w 219042"/>
              <a:gd name="connsiteY2" fmla="*/ 588735 h 927050"/>
              <a:gd name="connsiteX3" fmla="*/ 4762 w 219042"/>
              <a:gd name="connsiteY3" fmla="*/ 156996 h 927050"/>
              <a:gd name="connsiteX4" fmla="*/ 0 w 219042"/>
              <a:gd name="connsiteY4" fmla="*/ 0 h 927050"/>
              <a:gd name="connsiteX0" fmla="*/ 214280 w 214280"/>
              <a:gd name="connsiteY0" fmla="*/ 887801 h 887801"/>
              <a:gd name="connsiteX1" fmla="*/ 214280 w 214280"/>
              <a:gd name="connsiteY1" fmla="*/ 431739 h 887801"/>
              <a:gd name="connsiteX2" fmla="*/ 47618 w 214280"/>
              <a:gd name="connsiteY2" fmla="*/ 549486 h 887801"/>
              <a:gd name="connsiteX3" fmla="*/ 0 w 214280"/>
              <a:gd name="connsiteY3" fmla="*/ 117747 h 887801"/>
              <a:gd name="connsiteX4" fmla="*/ 0 w 214280"/>
              <a:gd name="connsiteY4" fmla="*/ 0 h 887801"/>
              <a:gd name="connsiteX0" fmla="*/ 214280 w 214280"/>
              <a:gd name="connsiteY0" fmla="*/ 887801 h 887801"/>
              <a:gd name="connsiteX1" fmla="*/ 208802 w 214280"/>
              <a:gd name="connsiteY1" fmla="*/ 619901 h 887801"/>
              <a:gd name="connsiteX2" fmla="*/ 47618 w 214280"/>
              <a:gd name="connsiteY2" fmla="*/ 549486 h 887801"/>
              <a:gd name="connsiteX3" fmla="*/ 0 w 214280"/>
              <a:gd name="connsiteY3" fmla="*/ 117747 h 887801"/>
              <a:gd name="connsiteX4" fmla="*/ 0 w 214280"/>
              <a:gd name="connsiteY4" fmla="*/ 0 h 887801"/>
              <a:gd name="connsiteX0" fmla="*/ 214280 w 214280"/>
              <a:gd name="connsiteY0" fmla="*/ 887801 h 887801"/>
              <a:gd name="connsiteX1" fmla="*/ 214280 w 214280"/>
              <a:gd name="connsiteY1" fmla="*/ 753851 h 887801"/>
              <a:gd name="connsiteX2" fmla="*/ 47618 w 214280"/>
              <a:gd name="connsiteY2" fmla="*/ 549486 h 887801"/>
              <a:gd name="connsiteX3" fmla="*/ 0 w 214280"/>
              <a:gd name="connsiteY3" fmla="*/ 117747 h 887801"/>
              <a:gd name="connsiteX4" fmla="*/ 0 w 214280"/>
              <a:gd name="connsiteY4" fmla="*/ 0 h 887801"/>
              <a:gd name="connsiteX0" fmla="*/ 214280 w 214280"/>
              <a:gd name="connsiteY0" fmla="*/ 887801 h 887801"/>
              <a:gd name="connsiteX1" fmla="*/ 214280 w 214280"/>
              <a:gd name="connsiteY1" fmla="*/ 753851 h 887801"/>
              <a:gd name="connsiteX2" fmla="*/ 175934 w 214280"/>
              <a:gd name="connsiteY2" fmla="*/ 753851 h 887801"/>
              <a:gd name="connsiteX3" fmla="*/ 47618 w 214280"/>
              <a:gd name="connsiteY3" fmla="*/ 549486 h 887801"/>
              <a:gd name="connsiteX4" fmla="*/ 0 w 214280"/>
              <a:gd name="connsiteY4" fmla="*/ 117747 h 887801"/>
              <a:gd name="connsiteX5" fmla="*/ 0 w 214280"/>
              <a:gd name="connsiteY5" fmla="*/ 0 h 887801"/>
              <a:gd name="connsiteX0" fmla="*/ 214280 w 214280"/>
              <a:gd name="connsiteY0" fmla="*/ 887801 h 887801"/>
              <a:gd name="connsiteX1" fmla="*/ 214280 w 214280"/>
              <a:gd name="connsiteY1" fmla="*/ 664551 h 887801"/>
              <a:gd name="connsiteX2" fmla="*/ 175934 w 214280"/>
              <a:gd name="connsiteY2" fmla="*/ 753851 h 887801"/>
              <a:gd name="connsiteX3" fmla="*/ 47618 w 214280"/>
              <a:gd name="connsiteY3" fmla="*/ 549486 h 887801"/>
              <a:gd name="connsiteX4" fmla="*/ 0 w 214280"/>
              <a:gd name="connsiteY4" fmla="*/ 117747 h 887801"/>
              <a:gd name="connsiteX5" fmla="*/ 0 w 214280"/>
              <a:gd name="connsiteY5" fmla="*/ 0 h 887801"/>
              <a:gd name="connsiteX0" fmla="*/ 214280 w 214280"/>
              <a:gd name="connsiteY0" fmla="*/ 887801 h 887801"/>
              <a:gd name="connsiteX1" fmla="*/ 214280 w 214280"/>
              <a:gd name="connsiteY1" fmla="*/ 664551 h 887801"/>
              <a:gd name="connsiteX2" fmla="*/ 175934 w 214280"/>
              <a:gd name="connsiteY2" fmla="*/ 664551 h 887801"/>
              <a:gd name="connsiteX3" fmla="*/ 47618 w 214280"/>
              <a:gd name="connsiteY3" fmla="*/ 549486 h 887801"/>
              <a:gd name="connsiteX4" fmla="*/ 0 w 214280"/>
              <a:gd name="connsiteY4" fmla="*/ 117747 h 887801"/>
              <a:gd name="connsiteX5" fmla="*/ 0 w 214280"/>
              <a:gd name="connsiteY5" fmla="*/ 0 h 887801"/>
              <a:gd name="connsiteX0" fmla="*/ 214280 w 214280"/>
              <a:gd name="connsiteY0" fmla="*/ 887801 h 887801"/>
              <a:gd name="connsiteX1" fmla="*/ 214280 w 214280"/>
              <a:gd name="connsiteY1" fmla="*/ 664551 h 887801"/>
              <a:gd name="connsiteX2" fmla="*/ 175934 w 214280"/>
              <a:gd name="connsiteY2" fmla="*/ 664551 h 887801"/>
              <a:gd name="connsiteX3" fmla="*/ 110198 w 214280"/>
              <a:gd name="connsiteY3" fmla="*/ 753851 h 887801"/>
              <a:gd name="connsiteX4" fmla="*/ 47618 w 214280"/>
              <a:gd name="connsiteY4" fmla="*/ 549486 h 887801"/>
              <a:gd name="connsiteX5" fmla="*/ 0 w 214280"/>
              <a:gd name="connsiteY5" fmla="*/ 117747 h 887801"/>
              <a:gd name="connsiteX6" fmla="*/ 0 w 214280"/>
              <a:gd name="connsiteY6" fmla="*/ 0 h 887801"/>
              <a:gd name="connsiteX0" fmla="*/ 214280 w 214846"/>
              <a:gd name="connsiteY0" fmla="*/ 887801 h 887801"/>
              <a:gd name="connsiteX1" fmla="*/ 214846 w 214846"/>
              <a:gd name="connsiteY1" fmla="*/ 592833 h 887801"/>
              <a:gd name="connsiteX2" fmla="*/ 175934 w 214846"/>
              <a:gd name="connsiteY2" fmla="*/ 664551 h 887801"/>
              <a:gd name="connsiteX3" fmla="*/ 110198 w 214846"/>
              <a:gd name="connsiteY3" fmla="*/ 753851 h 887801"/>
              <a:gd name="connsiteX4" fmla="*/ 47618 w 214846"/>
              <a:gd name="connsiteY4" fmla="*/ 549486 h 887801"/>
              <a:gd name="connsiteX5" fmla="*/ 0 w 214846"/>
              <a:gd name="connsiteY5" fmla="*/ 117747 h 887801"/>
              <a:gd name="connsiteX6" fmla="*/ 0 w 214846"/>
              <a:gd name="connsiteY6" fmla="*/ 0 h 887801"/>
              <a:gd name="connsiteX0" fmla="*/ 214280 w 214846"/>
              <a:gd name="connsiteY0" fmla="*/ 887801 h 887801"/>
              <a:gd name="connsiteX1" fmla="*/ 214846 w 214846"/>
              <a:gd name="connsiteY1" fmla="*/ 592833 h 887801"/>
              <a:gd name="connsiteX2" fmla="*/ 171021 w 214846"/>
              <a:gd name="connsiteY2" fmla="*/ 637483 h 887801"/>
              <a:gd name="connsiteX3" fmla="*/ 110198 w 214846"/>
              <a:gd name="connsiteY3" fmla="*/ 753851 h 887801"/>
              <a:gd name="connsiteX4" fmla="*/ 47618 w 214846"/>
              <a:gd name="connsiteY4" fmla="*/ 549486 h 887801"/>
              <a:gd name="connsiteX5" fmla="*/ 0 w 214846"/>
              <a:gd name="connsiteY5" fmla="*/ 117747 h 887801"/>
              <a:gd name="connsiteX6" fmla="*/ 0 w 214846"/>
              <a:gd name="connsiteY6" fmla="*/ 0 h 887801"/>
              <a:gd name="connsiteX0" fmla="*/ 214280 w 214846"/>
              <a:gd name="connsiteY0" fmla="*/ 887801 h 887801"/>
              <a:gd name="connsiteX1" fmla="*/ 214846 w 214846"/>
              <a:gd name="connsiteY1" fmla="*/ 592833 h 887801"/>
              <a:gd name="connsiteX2" fmla="*/ 171021 w 214846"/>
              <a:gd name="connsiteY2" fmla="*/ 637483 h 887801"/>
              <a:gd name="connsiteX3" fmla="*/ 105285 w 214846"/>
              <a:gd name="connsiteY3" fmla="*/ 682133 h 887801"/>
              <a:gd name="connsiteX4" fmla="*/ 47618 w 214846"/>
              <a:gd name="connsiteY4" fmla="*/ 549486 h 887801"/>
              <a:gd name="connsiteX5" fmla="*/ 0 w 214846"/>
              <a:gd name="connsiteY5" fmla="*/ 117747 h 887801"/>
              <a:gd name="connsiteX6" fmla="*/ 0 w 214846"/>
              <a:gd name="connsiteY6" fmla="*/ 0 h 887801"/>
              <a:gd name="connsiteX0" fmla="*/ 214280 w 214846"/>
              <a:gd name="connsiteY0" fmla="*/ 887801 h 887801"/>
              <a:gd name="connsiteX1" fmla="*/ 214846 w 214846"/>
              <a:gd name="connsiteY1" fmla="*/ 592833 h 887801"/>
              <a:gd name="connsiteX2" fmla="*/ 171021 w 214846"/>
              <a:gd name="connsiteY2" fmla="*/ 637483 h 887801"/>
              <a:gd name="connsiteX3" fmla="*/ 105285 w 214846"/>
              <a:gd name="connsiteY3" fmla="*/ 682133 h 887801"/>
              <a:gd name="connsiteX4" fmla="*/ 6681 w 214846"/>
              <a:gd name="connsiteY4" fmla="*/ 771433 h 887801"/>
              <a:gd name="connsiteX5" fmla="*/ 0 w 214846"/>
              <a:gd name="connsiteY5" fmla="*/ 117747 h 887801"/>
              <a:gd name="connsiteX6" fmla="*/ 0 w 214846"/>
              <a:gd name="connsiteY6" fmla="*/ 0 h 887801"/>
              <a:gd name="connsiteX0" fmla="*/ 224472 w 225038"/>
              <a:gd name="connsiteY0" fmla="*/ 887801 h 887801"/>
              <a:gd name="connsiteX1" fmla="*/ 225038 w 225038"/>
              <a:gd name="connsiteY1" fmla="*/ 592833 h 887801"/>
              <a:gd name="connsiteX2" fmla="*/ 181213 w 225038"/>
              <a:gd name="connsiteY2" fmla="*/ 637483 h 887801"/>
              <a:gd name="connsiteX3" fmla="*/ 115477 w 225038"/>
              <a:gd name="connsiteY3" fmla="*/ 682133 h 887801"/>
              <a:gd name="connsiteX4" fmla="*/ 16873 w 225038"/>
              <a:gd name="connsiteY4" fmla="*/ 771433 h 887801"/>
              <a:gd name="connsiteX5" fmla="*/ 439 w 225038"/>
              <a:gd name="connsiteY5" fmla="*/ 280283 h 887801"/>
              <a:gd name="connsiteX6" fmla="*/ 10192 w 225038"/>
              <a:gd name="connsiteY6" fmla="*/ 117747 h 887801"/>
              <a:gd name="connsiteX7" fmla="*/ 10192 w 225038"/>
              <a:gd name="connsiteY7" fmla="*/ 0 h 887801"/>
              <a:gd name="connsiteX0" fmla="*/ 234989 w 235555"/>
              <a:gd name="connsiteY0" fmla="*/ 887801 h 887801"/>
              <a:gd name="connsiteX1" fmla="*/ 235555 w 235555"/>
              <a:gd name="connsiteY1" fmla="*/ 592833 h 887801"/>
              <a:gd name="connsiteX2" fmla="*/ 191730 w 235555"/>
              <a:gd name="connsiteY2" fmla="*/ 637483 h 887801"/>
              <a:gd name="connsiteX3" fmla="*/ 125994 w 235555"/>
              <a:gd name="connsiteY3" fmla="*/ 682133 h 887801"/>
              <a:gd name="connsiteX4" fmla="*/ 27390 w 235555"/>
              <a:gd name="connsiteY4" fmla="*/ 771433 h 887801"/>
              <a:gd name="connsiteX5" fmla="*/ 10956 w 235555"/>
              <a:gd name="connsiteY5" fmla="*/ 280283 h 887801"/>
              <a:gd name="connsiteX6" fmla="*/ 0 w 235555"/>
              <a:gd name="connsiteY6" fmla="*/ 101683 h 887801"/>
              <a:gd name="connsiteX7" fmla="*/ 20709 w 235555"/>
              <a:gd name="connsiteY7" fmla="*/ 0 h 887801"/>
              <a:gd name="connsiteX0" fmla="*/ 240467 w 241033"/>
              <a:gd name="connsiteY0" fmla="*/ 920068 h 920068"/>
              <a:gd name="connsiteX1" fmla="*/ 241033 w 241033"/>
              <a:gd name="connsiteY1" fmla="*/ 625100 h 920068"/>
              <a:gd name="connsiteX2" fmla="*/ 197208 w 241033"/>
              <a:gd name="connsiteY2" fmla="*/ 669750 h 920068"/>
              <a:gd name="connsiteX3" fmla="*/ 131472 w 241033"/>
              <a:gd name="connsiteY3" fmla="*/ 714400 h 920068"/>
              <a:gd name="connsiteX4" fmla="*/ 32868 w 241033"/>
              <a:gd name="connsiteY4" fmla="*/ 803700 h 920068"/>
              <a:gd name="connsiteX5" fmla="*/ 16434 w 241033"/>
              <a:gd name="connsiteY5" fmla="*/ 312550 h 920068"/>
              <a:gd name="connsiteX6" fmla="*/ 5478 w 241033"/>
              <a:gd name="connsiteY6" fmla="*/ 133950 h 920068"/>
              <a:gd name="connsiteX7" fmla="*/ 0 w 241033"/>
              <a:gd name="connsiteY7" fmla="*/ 0 h 920068"/>
              <a:gd name="connsiteX0" fmla="*/ 237165 w 237731"/>
              <a:gd name="connsiteY0" fmla="*/ 941974 h 941974"/>
              <a:gd name="connsiteX1" fmla="*/ 237731 w 237731"/>
              <a:gd name="connsiteY1" fmla="*/ 647006 h 941974"/>
              <a:gd name="connsiteX2" fmla="*/ 193906 w 237731"/>
              <a:gd name="connsiteY2" fmla="*/ 691656 h 941974"/>
              <a:gd name="connsiteX3" fmla="*/ 128170 w 237731"/>
              <a:gd name="connsiteY3" fmla="*/ 736306 h 941974"/>
              <a:gd name="connsiteX4" fmla="*/ 29566 w 237731"/>
              <a:gd name="connsiteY4" fmla="*/ 825606 h 941974"/>
              <a:gd name="connsiteX5" fmla="*/ 13132 w 237731"/>
              <a:gd name="connsiteY5" fmla="*/ 334456 h 941974"/>
              <a:gd name="connsiteX6" fmla="*/ 2176 w 237731"/>
              <a:gd name="connsiteY6" fmla="*/ 155856 h 941974"/>
              <a:gd name="connsiteX7" fmla="*/ 0 w 237731"/>
              <a:gd name="connsiteY7" fmla="*/ 0 h 941974"/>
              <a:gd name="connsiteX0" fmla="*/ 244132 w 244698"/>
              <a:gd name="connsiteY0" fmla="*/ 941974 h 941974"/>
              <a:gd name="connsiteX1" fmla="*/ 244698 w 244698"/>
              <a:gd name="connsiteY1" fmla="*/ 647006 h 941974"/>
              <a:gd name="connsiteX2" fmla="*/ 200873 w 244698"/>
              <a:gd name="connsiteY2" fmla="*/ 691656 h 941974"/>
              <a:gd name="connsiteX3" fmla="*/ 135137 w 244698"/>
              <a:gd name="connsiteY3" fmla="*/ 736306 h 941974"/>
              <a:gd name="connsiteX4" fmla="*/ 36533 w 244698"/>
              <a:gd name="connsiteY4" fmla="*/ 825606 h 941974"/>
              <a:gd name="connsiteX5" fmla="*/ 20099 w 244698"/>
              <a:gd name="connsiteY5" fmla="*/ 334456 h 941974"/>
              <a:gd name="connsiteX6" fmla="*/ 9143 w 244698"/>
              <a:gd name="connsiteY6" fmla="*/ 155856 h 941974"/>
              <a:gd name="connsiteX7" fmla="*/ 363 w 244698"/>
              <a:gd name="connsiteY7" fmla="*/ 87625 h 941974"/>
              <a:gd name="connsiteX8" fmla="*/ 6967 w 244698"/>
              <a:gd name="connsiteY8" fmla="*/ 0 h 941974"/>
              <a:gd name="connsiteX0" fmla="*/ 244132 w 244698"/>
              <a:gd name="connsiteY0" fmla="*/ 941974 h 941974"/>
              <a:gd name="connsiteX1" fmla="*/ 244698 w 244698"/>
              <a:gd name="connsiteY1" fmla="*/ 647006 h 941974"/>
              <a:gd name="connsiteX2" fmla="*/ 200873 w 244698"/>
              <a:gd name="connsiteY2" fmla="*/ 691656 h 941974"/>
              <a:gd name="connsiteX3" fmla="*/ 135137 w 244698"/>
              <a:gd name="connsiteY3" fmla="*/ 736306 h 941974"/>
              <a:gd name="connsiteX4" fmla="*/ 36533 w 244698"/>
              <a:gd name="connsiteY4" fmla="*/ 825606 h 941974"/>
              <a:gd name="connsiteX5" fmla="*/ 30080 w 244698"/>
              <a:gd name="connsiteY5" fmla="*/ 328595 h 941974"/>
              <a:gd name="connsiteX6" fmla="*/ 9143 w 244698"/>
              <a:gd name="connsiteY6" fmla="*/ 155856 h 941974"/>
              <a:gd name="connsiteX7" fmla="*/ 363 w 244698"/>
              <a:gd name="connsiteY7" fmla="*/ 87625 h 941974"/>
              <a:gd name="connsiteX8" fmla="*/ 6967 w 244698"/>
              <a:gd name="connsiteY8"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31835 w 241396"/>
              <a:gd name="connsiteY3" fmla="*/ 736306 h 941974"/>
              <a:gd name="connsiteX4" fmla="*/ 33231 w 241396"/>
              <a:gd name="connsiteY4" fmla="*/ 825606 h 941974"/>
              <a:gd name="connsiteX5" fmla="*/ 26778 w 241396"/>
              <a:gd name="connsiteY5" fmla="*/ 328595 h 941974"/>
              <a:gd name="connsiteX6" fmla="*/ 5841 w 241396"/>
              <a:gd name="connsiteY6" fmla="*/ 155856 h 941974"/>
              <a:gd name="connsiteX7" fmla="*/ 363 w 241396"/>
              <a:gd name="connsiteY7" fmla="*/ 87625 h 941974"/>
              <a:gd name="connsiteX8" fmla="*/ 3665 w 241396"/>
              <a:gd name="connsiteY8"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31835 w 241396"/>
              <a:gd name="connsiteY3" fmla="*/ 736306 h 941974"/>
              <a:gd name="connsiteX4" fmla="*/ 53192 w 241396"/>
              <a:gd name="connsiteY4" fmla="*/ 394315 h 941974"/>
              <a:gd name="connsiteX5" fmla="*/ 26778 w 241396"/>
              <a:gd name="connsiteY5" fmla="*/ 328595 h 941974"/>
              <a:gd name="connsiteX6" fmla="*/ 5841 w 241396"/>
              <a:gd name="connsiteY6" fmla="*/ 155856 h 941974"/>
              <a:gd name="connsiteX7" fmla="*/ 363 w 241396"/>
              <a:gd name="connsiteY7" fmla="*/ 87625 h 941974"/>
              <a:gd name="connsiteX8" fmla="*/ 3665 w 241396"/>
              <a:gd name="connsiteY8"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31835 w 241396"/>
              <a:gd name="connsiteY3" fmla="*/ 736306 h 941974"/>
              <a:gd name="connsiteX4" fmla="*/ 53192 w 241396"/>
              <a:gd name="connsiteY4" fmla="*/ 394315 h 941974"/>
              <a:gd name="connsiteX5" fmla="*/ 33381 w 241396"/>
              <a:gd name="connsiteY5" fmla="*/ 328595 h 941974"/>
              <a:gd name="connsiteX6" fmla="*/ 26778 w 241396"/>
              <a:gd name="connsiteY6" fmla="*/ 328595 h 941974"/>
              <a:gd name="connsiteX7" fmla="*/ 5841 w 241396"/>
              <a:gd name="connsiteY7" fmla="*/ 155856 h 941974"/>
              <a:gd name="connsiteX8" fmla="*/ 363 w 241396"/>
              <a:gd name="connsiteY8" fmla="*/ 87625 h 941974"/>
              <a:gd name="connsiteX9" fmla="*/ 3665 w 241396"/>
              <a:gd name="connsiteY9"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31835 w 241396"/>
              <a:gd name="connsiteY3" fmla="*/ 736306 h 941974"/>
              <a:gd name="connsiteX4" fmla="*/ 53192 w 241396"/>
              <a:gd name="connsiteY4" fmla="*/ 394315 h 941974"/>
              <a:gd name="connsiteX5" fmla="*/ 33381 w 241396"/>
              <a:gd name="connsiteY5" fmla="*/ 328595 h 941974"/>
              <a:gd name="connsiteX6" fmla="*/ 26778 w 241396"/>
              <a:gd name="connsiteY6" fmla="*/ 306689 h 941974"/>
              <a:gd name="connsiteX7" fmla="*/ 5841 w 241396"/>
              <a:gd name="connsiteY7" fmla="*/ 155856 h 941974"/>
              <a:gd name="connsiteX8" fmla="*/ 363 w 241396"/>
              <a:gd name="connsiteY8" fmla="*/ 87625 h 941974"/>
              <a:gd name="connsiteX9" fmla="*/ 3665 w 241396"/>
              <a:gd name="connsiteY9"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06021 w 241396"/>
              <a:gd name="connsiteY3" fmla="*/ 350502 h 941974"/>
              <a:gd name="connsiteX4" fmla="*/ 53192 w 241396"/>
              <a:gd name="connsiteY4" fmla="*/ 394315 h 941974"/>
              <a:gd name="connsiteX5" fmla="*/ 33381 w 241396"/>
              <a:gd name="connsiteY5" fmla="*/ 328595 h 941974"/>
              <a:gd name="connsiteX6" fmla="*/ 26778 w 241396"/>
              <a:gd name="connsiteY6" fmla="*/ 306689 h 941974"/>
              <a:gd name="connsiteX7" fmla="*/ 5841 w 241396"/>
              <a:gd name="connsiteY7" fmla="*/ 155856 h 941974"/>
              <a:gd name="connsiteX8" fmla="*/ 363 w 241396"/>
              <a:gd name="connsiteY8" fmla="*/ 87625 h 941974"/>
              <a:gd name="connsiteX9" fmla="*/ 3665 w 241396"/>
              <a:gd name="connsiteY9"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39040 w 241396"/>
              <a:gd name="connsiteY3" fmla="*/ 284783 h 941974"/>
              <a:gd name="connsiteX4" fmla="*/ 106021 w 241396"/>
              <a:gd name="connsiteY4" fmla="*/ 350502 h 941974"/>
              <a:gd name="connsiteX5" fmla="*/ 53192 w 241396"/>
              <a:gd name="connsiteY5" fmla="*/ 394315 h 941974"/>
              <a:gd name="connsiteX6" fmla="*/ 33381 w 241396"/>
              <a:gd name="connsiteY6" fmla="*/ 328595 h 941974"/>
              <a:gd name="connsiteX7" fmla="*/ 26778 w 241396"/>
              <a:gd name="connsiteY7" fmla="*/ 306689 h 941974"/>
              <a:gd name="connsiteX8" fmla="*/ 5841 w 241396"/>
              <a:gd name="connsiteY8" fmla="*/ 155856 h 941974"/>
              <a:gd name="connsiteX9" fmla="*/ 363 w 241396"/>
              <a:gd name="connsiteY9" fmla="*/ 87625 h 941974"/>
              <a:gd name="connsiteX10" fmla="*/ 3665 w 241396"/>
              <a:gd name="connsiteY10"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55549 w 241396"/>
              <a:gd name="connsiteY3" fmla="*/ 240970 h 941974"/>
              <a:gd name="connsiteX4" fmla="*/ 139040 w 241396"/>
              <a:gd name="connsiteY4" fmla="*/ 284783 h 941974"/>
              <a:gd name="connsiteX5" fmla="*/ 106021 w 241396"/>
              <a:gd name="connsiteY5" fmla="*/ 350502 h 941974"/>
              <a:gd name="connsiteX6" fmla="*/ 53192 w 241396"/>
              <a:gd name="connsiteY6" fmla="*/ 394315 h 941974"/>
              <a:gd name="connsiteX7" fmla="*/ 33381 w 241396"/>
              <a:gd name="connsiteY7" fmla="*/ 328595 h 941974"/>
              <a:gd name="connsiteX8" fmla="*/ 26778 w 241396"/>
              <a:gd name="connsiteY8" fmla="*/ 306689 h 941974"/>
              <a:gd name="connsiteX9" fmla="*/ 5841 w 241396"/>
              <a:gd name="connsiteY9" fmla="*/ 155856 h 941974"/>
              <a:gd name="connsiteX10" fmla="*/ 363 w 241396"/>
              <a:gd name="connsiteY10" fmla="*/ 87625 h 941974"/>
              <a:gd name="connsiteX11" fmla="*/ 3665 w 241396"/>
              <a:gd name="connsiteY11" fmla="*/ 0 h 941974"/>
              <a:gd name="connsiteX0" fmla="*/ 240830 w 241396"/>
              <a:gd name="connsiteY0" fmla="*/ 941974 h 941974"/>
              <a:gd name="connsiteX1" fmla="*/ 241396 w 241396"/>
              <a:gd name="connsiteY1" fmla="*/ 647006 h 941974"/>
              <a:gd name="connsiteX2" fmla="*/ 197571 w 241396"/>
              <a:gd name="connsiteY2" fmla="*/ 691656 h 941974"/>
              <a:gd name="connsiteX3" fmla="*/ 185265 w 241396"/>
              <a:gd name="connsiteY3" fmla="*/ 328595 h 941974"/>
              <a:gd name="connsiteX4" fmla="*/ 155549 w 241396"/>
              <a:gd name="connsiteY4" fmla="*/ 240970 h 941974"/>
              <a:gd name="connsiteX5" fmla="*/ 139040 w 241396"/>
              <a:gd name="connsiteY5" fmla="*/ 284783 h 941974"/>
              <a:gd name="connsiteX6" fmla="*/ 106021 w 241396"/>
              <a:gd name="connsiteY6" fmla="*/ 350502 h 941974"/>
              <a:gd name="connsiteX7" fmla="*/ 53192 w 241396"/>
              <a:gd name="connsiteY7" fmla="*/ 394315 h 941974"/>
              <a:gd name="connsiteX8" fmla="*/ 33381 w 241396"/>
              <a:gd name="connsiteY8" fmla="*/ 328595 h 941974"/>
              <a:gd name="connsiteX9" fmla="*/ 26778 w 241396"/>
              <a:gd name="connsiteY9" fmla="*/ 306689 h 941974"/>
              <a:gd name="connsiteX10" fmla="*/ 5841 w 241396"/>
              <a:gd name="connsiteY10" fmla="*/ 155856 h 941974"/>
              <a:gd name="connsiteX11" fmla="*/ 363 w 241396"/>
              <a:gd name="connsiteY11" fmla="*/ 87625 h 941974"/>
              <a:gd name="connsiteX12" fmla="*/ 3665 w 241396"/>
              <a:gd name="connsiteY12" fmla="*/ 0 h 941974"/>
              <a:gd name="connsiteX0" fmla="*/ 240830 w 241396"/>
              <a:gd name="connsiteY0" fmla="*/ 941974 h 941974"/>
              <a:gd name="connsiteX1" fmla="*/ 241396 w 241396"/>
              <a:gd name="connsiteY1" fmla="*/ 647006 h 941974"/>
              <a:gd name="connsiteX2" fmla="*/ 211680 w 241396"/>
              <a:gd name="connsiteY2" fmla="*/ 569566 h 941974"/>
              <a:gd name="connsiteX3" fmla="*/ 185265 w 241396"/>
              <a:gd name="connsiteY3" fmla="*/ 328595 h 941974"/>
              <a:gd name="connsiteX4" fmla="*/ 155549 w 241396"/>
              <a:gd name="connsiteY4" fmla="*/ 240970 h 941974"/>
              <a:gd name="connsiteX5" fmla="*/ 139040 w 241396"/>
              <a:gd name="connsiteY5" fmla="*/ 284783 h 941974"/>
              <a:gd name="connsiteX6" fmla="*/ 106021 w 241396"/>
              <a:gd name="connsiteY6" fmla="*/ 350502 h 941974"/>
              <a:gd name="connsiteX7" fmla="*/ 53192 w 241396"/>
              <a:gd name="connsiteY7" fmla="*/ 394315 h 941974"/>
              <a:gd name="connsiteX8" fmla="*/ 33381 w 241396"/>
              <a:gd name="connsiteY8" fmla="*/ 328595 h 941974"/>
              <a:gd name="connsiteX9" fmla="*/ 26778 w 241396"/>
              <a:gd name="connsiteY9" fmla="*/ 306689 h 941974"/>
              <a:gd name="connsiteX10" fmla="*/ 5841 w 241396"/>
              <a:gd name="connsiteY10" fmla="*/ 155856 h 941974"/>
              <a:gd name="connsiteX11" fmla="*/ 363 w 241396"/>
              <a:gd name="connsiteY11" fmla="*/ 87625 h 941974"/>
              <a:gd name="connsiteX12" fmla="*/ 3665 w 241396"/>
              <a:gd name="connsiteY12" fmla="*/ 0 h 941974"/>
              <a:gd name="connsiteX0" fmla="*/ 240830 w 241019"/>
              <a:gd name="connsiteY0" fmla="*/ 941974 h 941974"/>
              <a:gd name="connsiteX1" fmla="*/ 224887 w 241019"/>
              <a:gd name="connsiteY1" fmla="*/ 679097 h 941974"/>
              <a:gd name="connsiteX2" fmla="*/ 211680 w 241019"/>
              <a:gd name="connsiteY2" fmla="*/ 569566 h 941974"/>
              <a:gd name="connsiteX3" fmla="*/ 185265 w 241019"/>
              <a:gd name="connsiteY3" fmla="*/ 328595 h 941974"/>
              <a:gd name="connsiteX4" fmla="*/ 155549 w 241019"/>
              <a:gd name="connsiteY4" fmla="*/ 240970 h 941974"/>
              <a:gd name="connsiteX5" fmla="*/ 139040 w 241019"/>
              <a:gd name="connsiteY5" fmla="*/ 284783 h 941974"/>
              <a:gd name="connsiteX6" fmla="*/ 106021 w 241019"/>
              <a:gd name="connsiteY6" fmla="*/ 350502 h 941974"/>
              <a:gd name="connsiteX7" fmla="*/ 53192 w 241019"/>
              <a:gd name="connsiteY7" fmla="*/ 394315 h 941974"/>
              <a:gd name="connsiteX8" fmla="*/ 33381 w 241019"/>
              <a:gd name="connsiteY8" fmla="*/ 328595 h 941974"/>
              <a:gd name="connsiteX9" fmla="*/ 26778 w 241019"/>
              <a:gd name="connsiteY9" fmla="*/ 306689 h 941974"/>
              <a:gd name="connsiteX10" fmla="*/ 5841 w 241019"/>
              <a:gd name="connsiteY10" fmla="*/ 155856 h 941974"/>
              <a:gd name="connsiteX11" fmla="*/ 363 w 241019"/>
              <a:gd name="connsiteY11" fmla="*/ 87625 h 941974"/>
              <a:gd name="connsiteX12" fmla="*/ 3665 w 241019"/>
              <a:gd name="connsiteY12" fmla="*/ 0 h 941974"/>
              <a:gd name="connsiteX0" fmla="*/ 240830 w 241019"/>
              <a:gd name="connsiteY0" fmla="*/ 941974 h 941974"/>
              <a:gd name="connsiteX1" fmla="*/ 224887 w 241019"/>
              <a:gd name="connsiteY1" fmla="*/ 679097 h 941974"/>
              <a:gd name="connsiteX2" fmla="*/ 211680 w 241019"/>
              <a:gd name="connsiteY2" fmla="*/ 569566 h 941974"/>
              <a:gd name="connsiteX3" fmla="*/ 185265 w 241019"/>
              <a:gd name="connsiteY3" fmla="*/ 328595 h 941974"/>
              <a:gd name="connsiteX4" fmla="*/ 155549 w 241019"/>
              <a:gd name="connsiteY4" fmla="*/ 240970 h 941974"/>
              <a:gd name="connsiteX5" fmla="*/ 139040 w 241019"/>
              <a:gd name="connsiteY5" fmla="*/ 284783 h 941974"/>
              <a:gd name="connsiteX6" fmla="*/ 106021 w 241019"/>
              <a:gd name="connsiteY6" fmla="*/ 350502 h 941974"/>
              <a:gd name="connsiteX7" fmla="*/ 82909 w 241019"/>
              <a:gd name="connsiteY7" fmla="*/ 394315 h 941974"/>
              <a:gd name="connsiteX8" fmla="*/ 53192 w 241019"/>
              <a:gd name="connsiteY8" fmla="*/ 394315 h 941974"/>
              <a:gd name="connsiteX9" fmla="*/ 33381 w 241019"/>
              <a:gd name="connsiteY9" fmla="*/ 328595 h 941974"/>
              <a:gd name="connsiteX10" fmla="*/ 26778 w 241019"/>
              <a:gd name="connsiteY10" fmla="*/ 306689 h 941974"/>
              <a:gd name="connsiteX11" fmla="*/ 5841 w 241019"/>
              <a:gd name="connsiteY11" fmla="*/ 155856 h 941974"/>
              <a:gd name="connsiteX12" fmla="*/ 363 w 241019"/>
              <a:gd name="connsiteY12" fmla="*/ 87625 h 941974"/>
              <a:gd name="connsiteX13" fmla="*/ 3665 w 241019"/>
              <a:gd name="connsiteY13" fmla="*/ 0 h 941974"/>
              <a:gd name="connsiteX0" fmla="*/ 240830 w 241019"/>
              <a:gd name="connsiteY0" fmla="*/ 941974 h 941974"/>
              <a:gd name="connsiteX1" fmla="*/ 224887 w 241019"/>
              <a:gd name="connsiteY1" fmla="*/ 679097 h 941974"/>
              <a:gd name="connsiteX2" fmla="*/ 211680 w 241019"/>
              <a:gd name="connsiteY2" fmla="*/ 569566 h 941974"/>
              <a:gd name="connsiteX3" fmla="*/ 185265 w 241019"/>
              <a:gd name="connsiteY3" fmla="*/ 328595 h 941974"/>
              <a:gd name="connsiteX4" fmla="*/ 155549 w 241019"/>
              <a:gd name="connsiteY4" fmla="*/ 240970 h 941974"/>
              <a:gd name="connsiteX5" fmla="*/ 139040 w 241019"/>
              <a:gd name="connsiteY5" fmla="*/ 284783 h 941974"/>
              <a:gd name="connsiteX6" fmla="*/ 106021 w 241019"/>
              <a:gd name="connsiteY6" fmla="*/ 372408 h 941974"/>
              <a:gd name="connsiteX7" fmla="*/ 82909 w 241019"/>
              <a:gd name="connsiteY7" fmla="*/ 394315 h 941974"/>
              <a:gd name="connsiteX8" fmla="*/ 53192 w 241019"/>
              <a:gd name="connsiteY8" fmla="*/ 394315 h 941974"/>
              <a:gd name="connsiteX9" fmla="*/ 33381 w 241019"/>
              <a:gd name="connsiteY9" fmla="*/ 328595 h 941974"/>
              <a:gd name="connsiteX10" fmla="*/ 26778 w 241019"/>
              <a:gd name="connsiteY10" fmla="*/ 306689 h 941974"/>
              <a:gd name="connsiteX11" fmla="*/ 5841 w 241019"/>
              <a:gd name="connsiteY11" fmla="*/ 155856 h 941974"/>
              <a:gd name="connsiteX12" fmla="*/ 363 w 241019"/>
              <a:gd name="connsiteY12" fmla="*/ 87625 h 941974"/>
              <a:gd name="connsiteX13" fmla="*/ 3665 w 241019"/>
              <a:gd name="connsiteY13" fmla="*/ 0 h 941974"/>
              <a:gd name="connsiteX0" fmla="*/ 240830 w 241019"/>
              <a:gd name="connsiteY0" fmla="*/ 941974 h 941974"/>
              <a:gd name="connsiteX1" fmla="*/ 224887 w 241019"/>
              <a:gd name="connsiteY1" fmla="*/ 679097 h 941974"/>
              <a:gd name="connsiteX2" fmla="*/ 211680 w 241019"/>
              <a:gd name="connsiteY2" fmla="*/ 569566 h 941974"/>
              <a:gd name="connsiteX3" fmla="*/ 185265 w 241019"/>
              <a:gd name="connsiteY3" fmla="*/ 328595 h 941974"/>
              <a:gd name="connsiteX4" fmla="*/ 175360 w 241019"/>
              <a:gd name="connsiteY4" fmla="*/ 306689 h 941974"/>
              <a:gd name="connsiteX5" fmla="*/ 155549 w 241019"/>
              <a:gd name="connsiteY5" fmla="*/ 240970 h 941974"/>
              <a:gd name="connsiteX6" fmla="*/ 139040 w 241019"/>
              <a:gd name="connsiteY6" fmla="*/ 284783 h 941974"/>
              <a:gd name="connsiteX7" fmla="*/ 106021 w 241019"/>
              <a:gd name="connsiteY7" fmla="*/ 372408 h 941974"/>
              <a:gd name="connsiteX8" fmla="*/ 82909 w 241019"/>
              <a:gd name="connsiteY8" fmla="*/ 394315 h 941974"/>
              <a:gd name="connsiteX9" fmla="*/ 53192 w 241019"/>
              <a:gd name="connsiteY9" fmla="*/ 394315 h 941974"/>
              <a:gd name="connsiteX10" fmla="*/ 33381 w 241019"/>
              <a:gd name="connsiteY10" fmla="*/ 328595 h 941974"/>
              <a:gd name="connsiteX11" fmla="*/ 26778 w 241019"/>
              <a:gd name="connsiteY11" fmla="*/ 306689 h 941974"/>
              <a:gd name="connsiteX12" fmla="*/ 5841 w 241019"/>
              <a:gd name="connsiteY12" fmla="*/ 155856 h 941974"/>
              <a:gd name="connsiteX13" fmla="*/ 363 w 241019"/>
              <a:gd name="connsiteY13" fmla="*/ 87625 h 941974"/>
              <a:gd name="connsiteX14" fmla="*/ 3665 w 241019"/>
              <a:gd name="connsiteY14" fmla="*/ 0 h 941974"/>
              <a:gd name="connsiteX0" fmla="*/ 240830 w 241019"/>
              <a:gd name="connsiteY0" fmla="*/ 941974 h 941974"/>
              <a:gd name="connsiteX1" fmla="*/ 218283 w 241019"/>
              <a:gd name="connsiteY1" fmla="*/ 679097 h 941974"/>
              <a:gd name="connsiteX2" fmla="*/ 211680 w 241019"/>
              <a:gd name="connsiteY2" fmla="*/ 569566 h 941974"/>
              <a:gd name="connsiteX3" fmla="*/ 185265 w 241019"/>
              <a:gd name="connsiteY3" fmla="*/ 328595 h 941974"/>
              <a:gd name="connsiteX4" fmla="*/ 175360 w 241019"/>
              <a:gd name="connsiteY4" fmla="*/ 306689 h 941974"/>
              <a:gd name="connsiteX5" fmla="*/ 155549 w 241019"/>
              <a:gd name="connsiteY5" fmla="*/ 240970 h 941974"/>
              <a:gd name="connsiteX6" fmla="*/ 139040 w 241019"/>
              <a:gd name="connsiteY6" fmla="*/ 284783 h 941974"/>
              <a:gd name="connsiteX7" fmla="*/ 106021 w 241019"/>
              <a:gd name="connsiteY7" fmla="*/ 372408 h 941974"/>
              <a:gd name="connsiteX8" fmla="*/ 82909 w 241019"/>
              <a:gd name="connsiteY8" fmla="*/ 394315 h 941974"/>
              <a:gd name="connsiteX9" fmla="*/ 53192 w 241019"/>
              <a:gd name="connsiteY9" fmla="*/ 394315 h 941974"/>
              <a:gd name="connsiteX10" fmla="*/ 33381 w 241019"/>
              <a:gd name="connsiteY10" fmla="*/ 328595 h 941974"/>
              <a:gd name="connsiteX11" fmla="*/ 26778 w 241019"/>
              <a:gd name="connsiteY11" fmla="*/ 306689 h 941974"/>
              <a:gd name="connsiteX12" fmla="*/ 5841 w 241019"/>
              <a:gd name="connsiteY12" fmla="*/ 155856 h 941974"/>
              <a:gd name="connsiteX13" fmla="*/ 363 w 241019"/>
              <a:gd name="connsiteY13" fmla="*/ 87625 h 941974"/>
              <a:gd name="connsiteX14" fmla="*/ 3665 w 241019"/>
              <a:gd name="connsiteY14" fmla="*/ 0 h 941974"/>
              <a:gd name="connsiteX0" fmla="*/ 240830 w 240830"/>
              <a:gd name="connsiteY0" fmla="*/ 941974 h 941974"/>
              <a:gd name="connsiteX1" fmla="*/ 228189 w 240830"/>
              <a:gd name="connsiteY1" fmla="*/ 766723 h 941974"/>
              <a:gd name="connsiteX2" fmla="*/ 218283 w 240830"/>
              <a:gd name="connsiteY2" fmla="*/ 679097 h 941974"/>
              <a:gd name="connsiteX3" fmla="*/ 211680 w 240830"/>
              <a:gd name="connsiteY3" fmla="*/ 569566 h 941974"/>
              <a:gd name="connsiteX4" fmla="*/ 185265 w 240830"/>
              <a:gd name="connsiteY4" fmla="*/ 328595 h 941974"/>
              <a:gd name="connsiteX5" fmla="*/ 175360 w 240830"/>
              <a:gd name="connsiteY5" fmla="*/ 306689 h 941974"/>
              <a:gd name="connsiteX6" fmla="*/ 155549 w 240830"/>
              <a:gd name="connsiteY6" fmla="*/ 240970 h 941974"/>
              <a:gd name="connsiteX7" fmla="*/ 139040 w 240830"/>
              <a:gd name="connsiteY7" fmla="*/ 284783 h 941974"/>
              <a:gd name="connsiteX8" fmla="*/ 106021 w 240830"/>
              <a:gd name="connsiteY8" fmla="*/ 372408 h 941974"/>
              <a:gd name="connsiteX9" fmla="*/ 82909 w 240830"/>
              <a:gd name="connsiteY9" fmla="*/ 394315 h 941974"/>
              <a:gd name="connsiteX10" fmla="*/ 53192 w 240830"/>
              <a:gd name="connsiteY10" fmla="*/ 394315 h 941974"/>
              <a:gd name="connsiteX11" fmla="*/ 33381 w 240830"/>
              <a:gd name="connsiteY11" fmla="*/ 328595 h 941974"/>
              <a:gd name="connsiteX12" fmla="*/ 26778 w 240830"/>
              <a:gd name="connsiteY12" fmla="*/ 306689 h 941974"/>
              <a:gd name="connsiteX13" fmla="*/ 5841 w 240830"/>
              <a:gd name="connsiteY13" fmla="*/ 155856 h 941974"/>
              <a:gd name="connsiteX14" fmla="*/ 363 w 240830"/>
              <a:gd name="connsiteY14" fmla="*/ 87625 h 941974"/>
              <a:gd name="connsiteX15" fmla="*/ 3665 w 240830"/>
              <a:gd name="connsiteY15" fmla="*/ 0 h 941974"/>
              <a:gd name="connsiteX0" fmla="*/ 241396 w 241396"/>
              <a:gd name="connsiteY0" fmla="*/ 766723 h 781327"/>
              <a:gd name="connsiteX1" fmla="*/ 228189 w 241396"/>
              <a:gd name="connsiteY1" fmla="*/ 766723 h 781327"/>
              <a:gd name="connsiteX2" fmla="*/ 218283 w 241396"/>
              <a:gd name="connsiteY2" fmla="*/ 679097 h 781327"/>
              <a:gd name="connsiteX3" fmla="*/ 211680 w 241396"/>
              <a:gd name="connsiteY3" fmla="*/ 569566 h 781327"/>
              <a:gd name="connsiteX4" fmla="*/ 185265 w 241396"/>
              <a:gd name="connsiteY4" fmla="*/ 328595 h 781327"/>
              <a:gd name="connsiteX5" fmla="*/ 175360 w 241396"/>
              <a:gd name="connsiteY5" fmla="*/ 306689 h 781327"/>
              <a:gd name="connsiteX6" fmla="*/ 155549 w 241396"/>
              <a:gd name="connsiteY6" fmla="*/ 240970 h 781327"/>
              <a:gd name="connsiteX7" fmla="*/ 139040 w 241396"/>
              <a:gd name="connsiteY7" fmla="*/ 284783 h 781327"/>
              <a:gd name="connsiteX8" fmla="*/ 106021 w 241396"/>
              <a:gd name="connsiteY8" fmla="*/ 372408 h 781327"/>
              <a:gd name="connsiteX9" fmla="*/ 82909 w 241396"/>
              <a:gd name="connsiteY9" fmla="*/ 394315 h 781327"/>
              <a:gd name="connsiteX10" fmla="*/ 53192 w 241396"/>
              <a:gd name="connsiteY10" fmla="*/ 394315 h 781327"/>
              <a:gd name="connsiteX11" fmla="*/ 33381 w 241396"/>
              <a:gd name="connsiteY11" fmla="*/ 328595 h 781327"/>
              <a:gd name="connsiteX12" fmla="*/ 26778 w 241396"/>
              <a:gd name="connsiteY12" fmla="*/ 306689 h 781327"/>
              <a:gd name="connsiteX13" fmla="*/ 5841 w 241396"/>
              <a:gd name="connsiteY13" fmla="*/ 155856 h 781327"/>
              <a:gd name="connsiteX14" fmla="*/ 363 w 241396"/>
              <a:gd name="connsiteY14" fmla="*/ 87625 h 781327"/>
              <a:gd name="connsiteX15" fmla="*/ 3665 w 241396"/>
              <a:gd name="connsiteY15" fmla="*/ 0 h 78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1396" h="781327">
                <a:moveTo>
                  <a:pt x="241396" y="766723"/>
                </a:moveTo>
                <a:cubicBezTo>
                  <a:pt x="238676" y="737852"/>
                  <a:pt x="232041" y="781327"/>
                  <a:pt x="228189" y="766723"/>
                </a:cubicBezTo>
                <a:cubicBezTo>
                  <a:pt x="224337" y="752119"/>
                  <a:pt x="220421" y="712293"/>
                  <a:pt x="218283" y="679097"/>
                </a:cubicBezTo>
                <a:lnTo>
                  <a:pt x="211680" y="569566"/>
                </a:lnTo>
                <a:lnTo>
                  <a:pt x="185265" y="328595"/>
                </a:lnTo>
                <a:lnTo>
                  <a:pt x="175360" y="306689"/>
                </a:lnTo>
                <a:lnTo>
                  <a:pt x="155549" y="240970"/>
                </a:lnTo>
                <a:lnTo>
                  <a:pt x="139040" y="284783"/>
                </a:lnTo>
                <a:lnTo>
                  <a:pt x="106021" y="372408"/>
                </a:lnTo>
                <a:lnTo>
                  <a:pt x="82909" y="394315"/>
                </a:lnTo>
                <a:lnTo>
                  <a:pt x="53192" y="394315"/>
                </a:lnTo>
                <a:cubicBezTo>
                  <a:pt x="36336" y="334627"/>
                  <a:pt x="37783" y="343199"/>
                  <a:pt x="33381" y="328595"/>
                </a:cubicBezTo>
                <a:cubicBezTo>
                  <a:pt x="28979" y="313991"/>
                  <a:pt x="30921" y="343742"/>
                  <a:pt x="26778" y="306689"/>
                </a:cubicBezTo>
                <a:cubicBezTo>
                  <a:pt x="26339" y="239283"/>
                  <a:pt x="6280" y="223262"/>
                  <a:pt x="5841" y="155856"/>
                </a:cubicBezTo>
                <a:cubicBezTo>
                  <a:pt x="3997" y="116258"/>
                  <a:pt x="726" y="113601"/>
                  <a:pt x="363" y="87625"/>
                </a:cubicBezTo>
                <a:cubicBezTo>
                  <a:pt x="0" y="61649"/>
                  <a:pt x="4010" y="16145"/>
                  <a:pt x="3665" y="0"/>
                </a:cubicBezTo>
              </a:path>
            </a:pathLst>
          </a:custGeom>
          <a:ln w="38100">
            <a:solidFill>
              <a:srgbClr val="00FFFF"/>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70" name="テキスト ボックス 59"/>
          <p:cNvSpPr txBox="1">
            <a:spLocks noChangeArrowheads="1"/>
          </p:cNvSpPr>
          <p:nvPr/>
        </p:nvSpPr>
        <p:spPr bwMode="auto">
          <a:xfrm>
            <a:off x="2534121" y="3516303"/>
            <a:ext cx="1441420" cy="307777"/>
          </a:xfrm>
          <a:prstGeom prst="rect">
            <a:avLst/>
          </a:prstGeom>
          <a:noFill/>
          <a:ln w="9525">
            <a:noFill/>
            <a:miter lim="800000"/>
            <a:headEnd/>
            <a:tailEnd/>
          </a:ln>
        </p:spPr>
        <p:txBody>
          <a:bodyPr wrap="none">
            <a:spAutoFit/>
          </a:bodyPr>
          <a:lstStyle/>
          <a:p>
            <a:pPr lvl="0"/>
            <a:r>
              <a:rPr lang="en-US" altLang="ja-JP" sz="1400">
                <a:solidFill>
                  <a:srgbClr val="F79646">
                    <a:lumMod val="40000"/>
                    <a:lumOff val="60000"/>
                  </a:srgbClr>
                </a:solidFill>
                <a:latin typeface="HG創英角ﾎﾟｯﾌﾟ体" pitchFamily="49" charset="-128"/>
                <a:ea typeface="HG創英角ﾎﾟｯﾌﾟ体" pitchFamily="49" charset="-128"/>
              </a:rPr>
              <a:t>Sunaoshi river</a:t>
            </a:r>
            <a:endParaRPr lang="ja-JP" altLang="en-US" sz="1400" dirty="0">
              <a:solidFill>
                <a:srgbClr val="F79646">
                  <a:lumMod val="40000"/>
                  <a:lumOff val="60000"/>
                </a:srgbClr>
              </a:solidFill>
              <a:latin typeface="HG創英角ﾎﾟｯﾌﾟ体" pitchFamily="49" charset="-128"/>
              <a:ea typeface="HG創英角ﾎﾟｯﾌﾟ体" pitchFamily="49" charset="-128"/>
            </a:endParaRPr>
          </a:p>
        </p:txBody>
      </p:sp>
      <p:sp>
        <p:nvSpPr>
          <p:cNvPr id="49" name="Text Box 6"/>
          <p:cNvSpPr txBox="1">
            <a:spLocks noChangeArrowheads="1"/>
          </p:cNvSpPr>
          <p:nvPr/>
        </p:nvSpPr>
        <p:spPr bwMode="auto">
          <a:xfrm>
            <a:off x="684213" y="1557338"/>
            <a:ext cx="7848600" cy="461962"/>
          </a:xfrm>
          <a:prstGeom prst="rect">
            <a:avLst/>
          </a:prstGeom>
          <a:noFill/>
          <a:ln w="9525">
            <a:noFill/>
            <a:miter lim="800000"/>
            <a:headEnd/>
            <a:tailEnd/>
          </a:ln>
        </p:spPr>
        <p:txBody>
          <a:bodyPr>
            <a:spAutoFit/>
          </a:bodyPr>
          <a:lstStyle/>
          <a:p>
            <a:pPr algn="ctr">
              <a:spcBef>
                <a:spcPct val="50000"/>
              </a:spcBef>
            </a:pPr>
            <a:r>
              <a:rPr lang="ja-JP" altLang="en-US" sz="2400" dirty="0" smtClean="0">
                <a:solidFill>
                  <a:schemeClr val="bg1"/>
                </a:solidFill>
                <a:latin typeface="HG丸ｺﾞｼｯｸM-PRO" pitchFamily="50" charset="-128"/>
                <a:ea typeface="HG丸ｺﾞｼｯｸM-PRO" pitchFamily="50" charset="-128"/>
              </a:rPr>
              <a:t>～</a:t>
            </a:r>
            <a:r>
              <a:rPr lang="en-US" altLang="ja-JP" sz="2400" dirty="0" smtClean="0">
                <a:solidFill>
                  <a:schemeClr val="bg1"/>
                </a:solidFill>
                <a:latin typeface="HG丸ｺﾞｼｯｸM-PRO" pitchFamily="50" charset="-128"/>
                <a:ea typeface="HG丸ｺﾞｼｯｸM-PRO" pitchFamily="50" charset="-128"/>
              </a:rPr>
              <a:t>Prepare for large tsunami</a:t>
            </a:r>
            <a:r>
              <a:rPr lang="ja-JP" altLang="en-US" sz="2400" dirty="0" smtClean="0">
                <a:solidFill>
                  <a:schemeClr val="bg1"/>
                </a:solidFill>
                <a:latin typeface="HG丸ｺﾞｼｯｸM-PRO" pitchFamily="50" charset="-128"/>
                <a:ea typeface="HG丸ｺﾞｼｯｸM-PRO" pitchFamily="50" charset="-128"/>
              </a:rPr>
              <a:t>！</a:t>
            </a:r>
            <a:r>
              <a:rPr lang="ja-JP" altLang="en-US" sz="2400" dirty="0">
                <a:solidFill>
                  <a:schemeClr val="bg1"/>
                </a:solidFill>
                <a:latin typeface="HG丸ｺﾞｼｯｸM-PRO" pitchFamily="50" charset="-128"/>
                <a:ea typeface="HG丸ｺﾞｼｯｸM-PRO" pitchFamily="50" charset="-128"/>
              </a:rPr>
              <a:t>～</a:t>
            </a:r>
          </a:p>
        </p:txBody>
      </p:sp>
      <p:sp>
        <p:nvSpPr>
          <p:cNvPr id="30" name="大波 29"/>
          <p:cNvSpPr/>
          <p:nvPr/>
        </p:nvSpPr>
        <p:spPr bwMode="auto">
          <a:xfrm>
            <a:off x="1538286" y="1125536"/>
            <a:ext cx="539750" cy="360362"/>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4</a:t>
            </a:r>
            <a:endParaRPr lang="ja-JP" altLang="en-US" sz="1400" dirty="0">
              <a:solidFill>
                <a:schemeClr val="tx1"/>
              </a:solidFill>
              <a:latin typeface="HG丸ｺﾞｼｯｸM-PRO" pitchFamily="50" charset="-128"/>
              <a:ea typeface="HG丸ｺﾞｼｯｸM-PRO" pitchFamily="50" charset="-128"/>
            </a:endParaRPr>
          </a:p>
        </p:txBody>
      </p:sp>
      <p:sp>
        <p:nvSpPr>
          <p:cNvPr id="31" name="正方形/長方形 30"/>
          <p:cNvSpPr/>
          <p:nvPr/>
        </p:nvSpPr>
        <p:spPr bwMode="auto">
          <a:xfrm>
            <a:off x="354013" y="1089025"/>
            <a:ext cx="1116012" cy="468313"/>
          </a:xfrm>
          <a:prstGeom prst="rect">
            <a:avLst/>
          </a:prstGeom>
          <a:solidFill>
            <a:schemeClr val="accent6"/>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33" name="ホームベース 32"/>
          <p:cNvSpPr/>
          <p:nvPr/>
        </p:nvSpPr>
        <p:spPr bwMode="auto">
          <a:xfrm>
            <a:off x="354013" y="1077913"/>
            <a:ext cx="4714875" cy="468312"/>
          </a:xfrm>
          <a:prstGeom prst="homePlate">
            <a:avLst>
              <a:gd name="adj" fmla="val 0"/>
            </a:avLst>
          </a:prstGeom>
          <a:noFill/>
          <a:ln w="25400">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pic>
        <p:nvPicPr>
          <p:cNvPr id="4" name="図 3"/>
          <p:cNvPicPr>
            <a:picLocks noChangeAspect="1"/>
          </p:cNvPicPr>
          <p:nvPr/>
        </p:nvPicPr>
        <p:blipFill>
          <a:blip r:embed="rId6"/>
          <a:stretch>
            <a:fillRect/>
          </a:stretch>
        </p:blipFill>
        <p:spPr>
          <a:xfrm>
            <a:off x="2119111" y="1086867"/>
            <a:ext cx="2901948" cy="493819"/>
          </a:xfrm>
          <a:prstGeom prst="rect">
            <a:avLst/>
          </a:prstGeom>
        </p:spPr>
      </p:pic>
      <p:pic>
        <p:nvPicPr>
          <p:cNvPr id="5" name="図 4"/>
          <p:cNvPicPr>
            <a:picLocks noChangeAspect="1"/>
          </p:cNvPicPr>
          <p:nvPr/>
        </p:nvPicPr>
        <p:blipFill>
          <a:blip r:embed="rId7"/>
          <a:stretch>
            <a:fillRect/>
          </a:stretch>
        </p:blipFill>
        <p:spPr>
          <a:xfrm>
            <a:off x="7575774" y="295488"/>
            <a:ext cx="1518036" cy="377985"/>
          </a:xfrm>
          <a:prstGeom prst="rect">
            <a:avLst/>
          </a:prstGeom>
        </p:spPr>
      </p:pic>
      <p:sp>
        <p:nvSpPr>
          <p:cNvPr id="26" name="角丸四角形 25"/>
          <p:cNvSpPr/>
          <p:nvPr/>
        </p:nvSpPr>
        <p:spPr bwMode="auto">
          <a:xfrm>
            <a:off x="363989" y="1068746"/>
            <a:ext cx="1403350" cy="503237"/>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Developing disaster-resilient</a:t>
            </a:r>
            <a:r>
              <a:rPr lang="ja-JP" altLang="en-US" sz="1200" dirty="0" smtClean="0">
                <a:solidFill>
                  <a:schemeClr val="bg1"/>
                </a:solidFill>
                <a:latin typeface="HG丸ｺﾞｼｯｸM-PRO" pitchFamily="50" charset="-128"/>
                <a:ea typeface="HG丸ｺﾞｼｯｸM-PRO" pitchFamily="50" charset="-128"/>
              </a:rPr>
              <a:t> </a:t>
            </a:r>
            <a:r>
              <a:rPr lang="en-US" altLang="ja-JP" sz="1200" dirty="0" smtClean="0">
                <a:solidFill>
                  <a:schemeClr val="bg1"/>
                </a:solidFill>
                <a:latin typeface="HG丸ｺﾞｼｯｸM-PRO" pitchFamily="50" charset="-128"/>
                <a:ea typeface="HG丸ｺﾞｼｯｸM-PRO" pitchFamily="50" charset="-128"/>
              </a:rPr>
              <a:t>city</a:t>
            </a:r>
            <a:endParaRPr lang="ja-JP" altLang="en-US" sz="1200" dirty="0">
              <a:solidFill>
                <a:schemeClr val="bg1"/>
              </a:solidFill>
              <a:latin typeface="HG丸ｺﾞｼｯｸM-PRO" pitchFamily="50" charset="-128"/>
              <a:ea typeface="HG丸ｺﾞｼｯｸM-PRO" pitchFamily="50" charset="-12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25488" y="1962675"/>
            <a:ext cx="6497637" cy="4852987"/>
          </a:xfrm>
          <a:prstGeom prst="rect">
            <a:avLst/>
          </a:prstGeom>
          <a:noFill/>
          <a:ln w="9525">
            <a:noFill/>
            <a:miter lim="800000"/>
            <a:headEnd/>
            <a:tailEnd/>
          </a:ln>
        </p:spPr>
      </p:pic>
      <p:sp>
        <p:nvSpPr>
          <p:cNvPr id="72" name="正方形/長方形 71"/>
          <p:cNvSpPr/>
          <p:nvPr/>
        </p:nvSpPr>
        <p:spPr bwMode="auto">
          <a:xfrm>
            <a:off x="5351454" y="1844824"/>
            <a:ext cx="1740825" cy="4464496"/>
          </a:xfrm>
          <a:prstGeom prst="rect">
            <a:avLst/>
          </a:prstGeom>
          <a:solidFill>
            <a:schemeClr val="bg1"/>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rtlCol="0" anchor="ctr"/>
          <a:lstStyle/>
          <a:p>
            <a:pPr algn="ctr" defTabSz="666750">
              <a:lnSpc>
                <a:spcPct val="90000"/>
              </a:lnSpc>
              <a:spcAft>
                <a:spcPct val="35000"/>
              </a:spcAft>
            </a:pPr>
            <a:endParaRPr kumimoji="1" lang="ja-JP" altLang="en-US" sz="2800" dirty="0" smtClean="0">
              <a:solidFill>
                <a:schemeClr val="bg1"/>
              </a:solidFill>
              <a:latin typeface="HG丸ｺﾞｼｯｸM-PRO" pitchFamily="50" charset="-128"/>
              <a:ea typeface="HG丸ｺﾞｼｯｸM-PRO" pitchFamily="50" charset="-128"/>
            </a:endParaRPr>
          </a:p>
        </p:txBody>
      </p:sp>
      <p:sp>
        <p:nvSpPr>
          <p:cNvPr id="19" name="大波 18"/>
          <p:cNvSpPr/>
          <p:nvPr/>
        </p:nvSpPr>
        <p:spPr bwMode="auto">
          <a:xfrm>
            <a:off x="1547663" y="1125536"/>
            <a:ext cx="539750" cy="360362"/>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4</a:t>
            </a:r>
            <a:endParaRPr lang="ja-JP" altLang="en-US" sz="1400" dirty="0">
              <a:solidFill>
                <a:schemeClr val="tx1"/>
              </a:solidFill>
              <a:latin typeface="HG丸ｺﾞｼｯｸM-PRO" pitchFamily="50" charset="-128"/>
              <a:ea typeface="HG丸ｺﾞｼｯｸM-PRO" pitchFamily="50" charset="-128"/>
            </a:endParaRPr>
          </a:p>
        </p:txBody>
      </p:sp>
      <p:pic>
        <p:nvPicPr>
          <p:cNvPr id="28700" name="Picture 5">
            <a:hlinkClick r:id="rId4" action="ppaction://hlinkfile"/>
          </p:cNvPr>
          <p:cNvPicPr>
            <a:picLocks noChangeAspect="1" noChangeArrowheads="1"/>
          </p:cNvPicPr>
          <p:nvPr/>
        </p:nvPicPr>
        <p:blipFill>
          <a:blip r:embed="rId5" cstate="print"/>
          <a:srcRect/>
          <a:stretch>
            <a:fillRect/>
          </a:stretch>
        </p:blipFill>
        <p:spPr bwMode="auto">
          <a:xfrm>
            <a:off x="7227882" y="260350"/>
            <a:ext cx="427618" cy="431800"/>
          </a:xfrm>
          <a:prstGeom prst="rect">
            <a:avLst/>
          </a:prstGeom>
          <a:noFill/>
          <a:ln w="9525">
            <a:noFill/>
            <a:miter lim="800000"/>
            <a:headEnd/>
            <a:tailEnd/>
          </a:ln>
        </p:spPr>
      </p:pic>
      <p:sp>
        <p:nvSpPr>
          <p:cNvPr id="27" name="正方形/長方形 26"/>
          <p:cNvSpPr/>
          <p:nvPr/>
        </p:nvSpPr>
        <p:spPr bwMode="auto">
          <a:xfrm>
            <a:off x="354013" y="1089025"/>
            <a:ext cx="1116012" cy="468313"/>
          </a:xfrm>
          <a:prstGeom prst="rect">
            <a:avLst/>
          </a:prstGeom>
          <a:solidFill>
            <a:schemeClr val="accent6"/>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58" name="ホームベース 57"/>
          <p:cNvSpPr/>
          <p:nvPr/>
        </p:nvSpPr>
        <p:spPr bwMode="auto">
          <a:xfrm>
            <a:off x="354013" y="1077913"/>
            <a:ext cx="4714875" cy="468312"/>
          </a:xfrm>
          <a:prstGeom prst="homePlate">
            <a:avLst>
              <a:gd name="adj" fmla="val 0"/>
            </a:avLst>
          </a:prstGeom>
          <a:noFill/>
          <a:ln w="25400">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28696" name="Text Box 6"/>
          <p:cNvSpPr txBox="1">
            <a:spLocks noChangeArrowheads="1"/>
          </p:cNvSpPr>
          <p:nvPr/>
        </p:nvSpPr>
        <p:spPr bwMode="auto">
          <a:xfrm>
            <a:off x="684213" y="1557338"/>
            <a:ext cx="7848600" cy="461962"/>
          </a:xfrm>
          <a:prstGeom prst="rect">
            <a:avLst/>
          </a:prstGeom>
          <a:noFill/>
          <a:ln w="9525">
            <a:noFill/>
            <a:miter lim="800000"/>
            <a:headEnd/>
            <a:tailEnd/>
          </a:ln>
        </p:spPr>
        <p:txBody>
          <a:bodyPr>
            <a:spAutoFit/>
          </a:bodyPr>
          <a:lstStyle/>
          <a:p>
            <a:pPr algn="ctr">
              <a:spcBef>
                <a:spcPct val="50000"/>
              </a:spcBef>
            </a:pPr>
            <a:r>
              <a:rPr lang="ja-JP" altLang="en-US" sz="2400" dirty="0" smtClean="0">
                <a:latin typeface="HG丸ｺﾞｼｯｸM-PRO" pitchFamily="50" charset="-128"/>
                <a:ea typeface="HG丸ｺﾞｼｯｸM-PRO" pitchFamily="50" charset="-128"/>
              </a:rPr>
              <a:t>～</a:t>
            </a:r>
            <a:r>
              <a:rPr lang="en-US" altLang="ja-JP" sz="2000" dirty="0" smtClean="0">
                <a:latin typeface="HG丸ｺﾞｼｯｸM-PRO" pitchFamily="50" charset="-128"/>
                <a:ea typeface="HG丸ｺﾞｼｯｸM-PRO" pitchFamily="50" charset="-128"/>
              </a:rPr>
              <a:t>Prepare for large tsunami</a:t>
            </a:r>
            <a:r>
              <a:rPr lang="ja-JP" altLang="en-US" sz="2000" dirty="0" smtClean="0">
                <a:latin typeface="HG丸ｺﾞｼｯｸM-PRO" pitchFamily="50" charset="-128"/>
                <a:ea typeface="HG丸ｺﾞｼｯｸM-PRO" pitchFamily="50" charset="-128"/>
              </a:rPr>
              <a:t>！</a:t>
            </a:r>
            <a:r>
              <a:rPr lang="ja-JP" altLang="en-US" sz="2400" dirty="0">
                <a:latin typeface="HG丸ｺﾞｼｯｸM-PRO" pitchFamily="50" charset="-128"/>
                <a:ea typeface="HG丸ｺﾞｼｯｸM-PRO" pitchFamily="50" charset="-128"/>
              </a:rPr>
              <a:t>～</a:t>
            </a:r>
          </a:p>
        </p:txBody>
      </p:sp>
      <p:pic>
        <p:nvPicPr>
          <p:cNvPr id="38" name="Picture 4"/>
          <p:cNvPicPr>
            <a:picLocks noChangeAspect="1" noChangeArrowheads="1"/>
          </p:cNvPicPr>
          <p:nvPr/>
        </p:nvPicPr>
        <p:blipFill>
          <a:blip r:embed="rId6" cstate="print"/>
          <a:srcRect/>
          <a:stretch>
            <a:fillRect/>
          </a:stretch>
        </p:blipFill>
        <p:spPr bwMode="auto">
          <a:xfrm>
            <a:off x="6372150" y="2371055"/>
            <a:ext cx="2664346" cy="1872450"/>
          </a:xfrm>
          <a:prstGeom prst="rect">
            <a:avLst/>
          </a:prstGeom>
          <a:noFill/>
          <a:ln w="9525">
            <a:noFill/>
            <a:miter lim="800000"/>
            <a:headEnd/>
            <a:tailEnd/>
          </a:ln>
        </p:spPr>
      </p:pic>
      <p:pic>
        <p:nvPicPr>
          <p:cNvPr id="39" name="Picture 3"/>
          <p:cNvPicPr>
            <a:picLocks noChangeAspect="1" noChangeArrowheads="1"/>
          </p:cNvPicPr>
          <p:nvPr/>
        </p:nvPicPr>
        <p:blipFill>
          <a:blip r:embed="rId7" cstate="print"/>
          <a:srcRect/>
          <a:stretch>
            <a:fillRect/>
          </a:stretch>
        </p:blipFill>
        <p:spPr bwMode="auto">
          <a:xfrm>
            <a:off x="6444208" y="4737422"/>
            <a:ext cx="2592288" cy="1859930"/>
          </a:xfrm>
          <a:prstGeom prst="rect">
            <a:avLst/>
          </a:prstGeom>
          <a:noFill/>
          <a:ln w="9525">
            <a:noFill/>
            <a:miter lim="800000"/>
            <a:headEnd/>
            <a:tailEnd/>
          </a:ln>
        </p:spPr>
      </p:pic>
      <p:grpSp>
        <p:nvGrpSpPr>
          <p:cNvPr id="69" name="グループ化 68"/>
          <p:cNvGrpSpPr/>
          <p:nvPr/>
        </p:nvGrpSpPr>
        <p:grpSpPr>
          <a:xfrm>
            <a:off x="7018816" y="4941168"/>
            <a:ext cx="1441616" cy="1368152"/>
            <a:chOff x="6299646" y="5530849"/>
            <a:chExt cx="1728787" cy="1727200"/>
          </a:xfrm>
        </p:grpSpPr>
        <p:sp>
          <p:nvSpPr>
            <p:cNvPr id="41" name="星 7 40"/>
            <p:cNvSpPr/>
            <p:nvPr/>
          </p:nvSpPr>
          <p:spPr>
            <a:xfrm>
              <a:off x="6299646" y="5530849"/>
              <a:ext cx="1728787" cy="1727200"/>
            </a:xfrm>
            <a:prstGeom prst="star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2" name="正方形/長方形 37"/>
            <p:cNvSpPr>
              <a:spLocks noChangeArrowheads="1"/>
            </p:cNvSpPr>
            <p:nvPr/>
          </p:nvSpPr>
          <p:spPr bwMode="auto">
            <a:xfrm>
              <a:off x="6547743" y="5923112"/>
              <a:ext cx="1232593" cy="1049078"/>
            </a:xfrm>
            <a:prstGeom prst="rect">
              <a:avLst/>
            </a:prstGeom>
            <a:noFill/>
            <a:ln w="9525">
              <a:noFill/>
              <a:miter lim="800000"/>
              <a:headEnd/>
              <a:tailEnd/>
            </a:ln>
          </p:spPr>
          <p:txBody>
            <a:bodyPr wrap="none">
              <a:spAutoFit/>
            </a:bodyPr>
            <a:lstStyle/>
            <a:p>
              <a:pPr algn="ctr"/>
              <a:r>
                <a:rPr lang="en-US" altLang="ja-JP" sz="1600" dirty="0" smtClean="0">
                  <a:solidFill>
                    <a:srgbClr val="FF0000"/>
                  </a:solidFill>
                </a:rPr>
                <a:t>Tsunami </a:t>
              </a:r>
            </a:p>
            <a:p>
              <a:pPr algn="ctr"/>
              <a:r>
                <a:rPr lang="en-US" altLang="ja-JP" sz="1600" dirty="0" smtClean="0">
                  <a:solidFill>
                    <a:srgbClr val="FF0000"/>
                  </a:solidFill>
                </a:rPr>
                <a:t>flood</a:t>
              </a:r>
            </a:p>
            <a:p>
              <a:pPr algn="ctr"/>
              <a:r>
                <a:rPr lang="en-US" altLang="ja-JP" sz="1600" dirty="0" smtClean="0">
                  <a:solidFill>
                    <a:srgbClr val="FF0000"/>
                  </a:solidFill>
                </a:rPr>
                <a:t>damage</a:t>
              </a:r>
              <a:endParaRPr lang="en-US" altLang="ja-JP" sz="1600" dirty="0">
                <a:solidFill>
                  <a:srgbClr val="FF0000"/>
                </a:solidFill>
              </a:endParaRPr>
            </a:p>
          </p:txBody>
        </p:sp>
      </p:grpSp>
      <p:sp>
        <p:nvSpPr>
          <p:cNvPr id="43" name="正方形/長方形 42"/>
          <p:cNvSpPr/>
          <p:nvPr/>
        </p:nvSpPr>
        <p:spPr>
          <a:xfrm>
            <a:off x="6731892" y="2132856"/>
            <a:ext cx="2160588" cy="38221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dirty="0" smtClean="0">
                <a:solidFill>
                  <a:schemeClr val="tx1"/>
                </a:solidFill>
                <a:latin typeface="HG丸ｺﾞｼｯｸM-PRO" pitchFamily="50" charset="-128"/>
                <a:ea typeface="HG丸ｺﾞｼｯｸM-PRO" pitchFamily="50" charset="-128"/>
              </a:rPr>
              <a:t>Evacuation site</a:t>
            </a:r>
            <a:endParaRPr lang="ja-JP" altLang="en-US" sz="2000" dirty="0">
              <a:solidFill>
                <a:schemeClr val="tx1"/>
              </a:solidFill>
              <a:latin typeface="HG丸ｺﾞｼｯｸM-PRO" pitchFamily="50" charset="-128"/>
              <a:ea typeface="HG丸ｺﾞｼｯｸM-PRO" pitchFamily="50" charset="-128"/>
            </a:endParaRPr>
          </a:p>
        </p:txBody>
      </p:sp>
      <p:sp>
        <p:nvSpPr>
          <p:cNvPr id="44" name="ホームベース 43"/>
          <p:cNvSpPr/>
          <p:nvPr/>
        </p:nvSpPr>
        <p:spPr bwMode="auto">
          <a:xfrm>
            <a:off x="441851" y="1952004"/>
            <a:ext cx="3358472" cy="720000"/>
          </a:xfrm>
          <a:prstGeom prst="homePlate">
            <a:avLst/>
          </a:prstGeom>
          <a:no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en-US" altLang="ja-JP" sz="2000" dirty="0" smtClean="0">
              <a:latin typeface="HG丸ｺﾞｼｯｸM-PRO" pitchFamily="50" charset="-128"/>
              <a:ea typeface="HG丸ｺﾞｼｯｸM-PRO" pitchFamily="50" charset="-128"/>
            </a:endParaRPr>
          </a:p>
        </p:txBody>
      </p:sp>
      <p:grpSp>
        <p:nvGrpSpPr>
          <p:cNvPr id="51" name="グループ化 10"/>
          <p:cNvGrpSpPr>
            <a:grpSpLocks/>
          </p:cNvGrpSpPr>
          <p:nvPr/>
        </p:nvGrpSpPr>
        <p:grpSpPr bwMode="auto">
          <a:xfrm>
            <a:off x="3111361" y="2945047"/>
            <a:ext cx="1598512" cy="1079500"/>
            <a:chOff x="3083109" y="2945047"/>
            <a:chExt cx="1597073" cy="1079500"/>
          </a:xfrm>
        </p:grpSpPr>
        <p:sp>
          <p:nvSpPr>
            <p:cNvPr id="52" name="円/楕円 51"/>
            <p:cNvSpPr>
              <a:spLocks noChangeAspect="1"/>
            </p:cNvSpPr>
            <p:nvPr/>
          </p:nvSpPr>
          <p:spPr>
            <a:xfrm>
              <a:off x="3339048" y="2945047"/>
              <a:ext cx="1130871" cy="1079500"/>
            </a:xfrm>
            <a:prstGeom prst="ellipse">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fontAlgn="auto">
                <a:spcBef>
                  <a:spcPts val="0"/>
                </a:spcBef>
                <a:spcAft>
                  <a:spcPts val="0"/>
                </a:spcAft>
                <a:defRPr/>
              </a:pPr>
              <a:endParaRPr lang="en-US" altLang="ja-JP" sz="1400" dirty="0">
                <a:solidFill>
                  <a:schemeClr val="tx1"/>
                </a:solidFill>
              </a:endParaRPr>
            </a:p>
          </p:txBody>
        </p:sp>
        <p:sp>
          <p:nvSpPr>
            <p:cNvPr id="53" name="正方形/長方形 30"/>
            <p:cNvSpPr>
              <a:spLocks noChangeArrowheads="1"/>
            </p:cNvSpPr>
            <p:nvPr/>
          </p:nvSpPr>
          <p:spPr bwMode="auto">
            <a:xfrm>
              <a:off x="3083109" y="3211622"/>
              <a:ext cx="1597073" cy="523220"/>
            </a:xfrm>
            <a:prstGeom prst="rect">
              <a:avLst/>
            </a:prstGeom>
            <a:noFill/>
            <a:ln w="9525">
              <a:noFill/>
              <a:miter lim="800000"/>
              <a:headEnd/>
              <a:tailEnd/>
            </a:ln>
          </p:spPr>
          <p:txBody>
            <a:bodyPr wrap="square">
              <a:spAutoFit/>
            </a:bodyPr>
            <a:lstStyle/>
            <a:p>
              <a:pPr algn="ctr"/>
              <a:r>
                <a:rPr lang="en-US" altLang="ja-JP" sz="1400" dirty="0" smtClean="0">
                  <a:solidFill>
                    <a:srgbClr val="FF0000"/>
                  </a:solidFill>
                  <a:latin typeface="HG丸ｺﾞｼｯｸM-PRO" pitchFamily="50" charset="-128"/>
                  <a:ea typeface="HG丸ｺﾞｼｯｸM-PRO" pitchFamily="50" charset="-128"/>
                </a:rPr>
                <a:t> DRR base function</a:t>
              </a:r>
              <a:endParaRPr lang="en-US" altLang="ja-JP" sz="1400" dirty="0">
                <a:solidFill>
                  <a:srgbClr val="FF0000"/>
                </a:solidFill>
                <a:latin typeface="HG丸ｺﾞｼｯｸM-PRO" pitchFamily="50" charset="-128"/>
                <a:ea typeface="HG丸ｺﾞｼｯｸM-PRO" pitchFamily="50" charset="-128"/>
              </a:endParaRPr>
            </a:p>
          </p:txBody>
        </p:sp>
      </p:grpSp>
      <p:sp>
        <p:nvSpPr>
          <p:cNvPr id="66" name="正方形/長方形 65"/>
          <p:cNvSpPr/>
          <p:nvPr/>
        </p:nvSpPr>
        <p:spPr>
          <a:xfrm>
            <a:off x="971600" y="3429000"/>
            <a:ext cx="2160588" cy="503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a:solidFill>
                  <a:schemeClr val="tx1"/>
                </a:solidFill>
                <a:latin typeface="HG丸ｺﾞｼｯｸM-PRO" pitchFamily="50" charset="-128"/>
                <a:ea typeface="HG丸ｺﾞｼｯｸM-PRO" pitchFamily="50" charset="-128"/>
              </a:rPr>
              <a:t>I</a:t>
            </a:r>
            <a:r>
              <a:rPr lang="en-US" altLang="ja-JP" sz="1400" dirty="0" smtClean="0">
                <a:solidFill>
                  <a:schemeClr val="tx1"/>
                </a:solidFill>
                <a:latin typeface="HG丸ｺﾞｼｯｸM-PRO" pitchFamily="50" charset="-128"/>
                <a:ea typeface="HG丸ｺﾞｼｯｸM-PRO" pitchFamily="50" charset="-128"/>
              </a:rPr>
              <a:t>ndustrial area</a:t>
            </a:r>
            <a:endParaRPr lang="ja-JP" altLang="en-US" sz="1400" dirty="0">
              <a:solidFill>
                <a:schemeClr val="tx1"/>
              </a:solidFill>
              <a:latin typeface="HG丸ｺﾞｼｯｸM-PRO" pitchFamily="50" charset="-128"/>
              <a:ea typeface="HG丸ｺﾞｼｯｸM-PRO" pitchFamily="50" charset="-128"/>
            </a:endParaRPr>
          </a:p>
        </p:txBody>
      </p:sp>
      <p:sp>
        <p:nvSpPr>
          <p:cNvPr id="68" name="正方形/長方形 67"/>
          <p:cNvSpPr/>
          <p:nvPr/>
        </p:nvSpPr>
        <p:spPr>
          <a:xfrm>
            <a:off x="1907704" y="4437112"/>
            <a:ext cx="2160588" cy="5032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00" dirty="0">
                <a:solidFill>
                  <a:schemeClr val="tx1"/>
                </a:solidFill>
                <a:latin typeface="HG丸ｺﾞｼｯｸM-PRO" pitchFamily="50" charset="-128"/>
                <a:ea typeface="HG丸ｺﾞｼｯｸM-PRO" pitchFamily="50" charset="-128"/>
              </a:rPr>
              <a:t>I</a:t>
            </a:r>
            <a:r>
              <a:rPr lang="en-US" altLang="ja-JP" sz="1400" dirty="0" smtClean="0">
                <a:solidFill>
                  <a:schemeClr val="tx1"/>
                </a:solidFill>
                <a:latin typeface="HG丸ｺﾞｼｯｸM-PRO" pitchFamily="50" charset="-128"/>
                <a:ea typeface="HG丸ｺﾞｼｯｸM-PRO" pitchFamily="50" charset="-128"/>
              </a:rPr>
              <a:t>ndustrial area</a:t>
            </a:r>
            <a:endParaRPr lang="ja-JP" altLang="en-US" sz="1400" dirty="0">
              <a:solidFill>
                <a:schemeClr val="tx1"/>
              </a:solidFill>
              <a:latin typeface="HG丸ｺﾞｼｯｸM-PRO" pitchFamily="50" charset="-128"/>
              <a:ea typeface="HG丸ｺﾞｼｯｸM-PRO" pitchFamily="50" charset="-128"/>
            </a:endParaRPr>
          </a:p>
        </p:txBody>
      </p:sp>
      <p:sp>
        <p:nvSpPr>
          <p:cNvPr id="40" name="正方形/長方形 39"/>
          <p:cNvSpPr/>
          <p:nvPr/>
        </p:nvSpPr>
        <p:spPr>
          <a:xfrm>
            <a:off x="6660232" y="4509120"/>
            <a:ext cx="2159000" cy="3600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2000" dirty="0">
                <a:solidFill>
                  <a:schemeClr val="tx1"/>
                </a:solidFill>
                <a:latin typeface="HG丸ｺﾞｼｯｸM-PRO" pitchFamily="50" charset="-128"/>
                <a:ea typeface="HG丸ｺﾞｼｯｸM-PRO" pitchFamily="50" charset="-128"/>
              </a:rPr>
              <a:t>I</a:t>
            </a:r>
            <a:r>
              <a:rPr lang="en-US" altLang="ja-JP" sz="2000" dirty="0" smtClean="0">
                <a:solidFill>
                  <a:schemeClr val="tx1"/>
                </a:solidFill>
                <a:latin typeface="HG丸ｺﾞｼｯｸM-PRO" pitchFamily="50" charset="-128"/>
                <a:ea typeface="HG丸ｺﾞｼｯｸM-PRO" pitchFamily="50" charset="-128"/>
              </a:rPr>
              <a:t>ndustrial area</a:t>
            </a:r>
            <a:endParaRPr lang="ja-JP" altLang="en-US" sz="2000" dirty="0">
              <a:solidFill>
                <a:schemeClr val="tx1"/>
              </a:solidFill>
              <a:latin typeface="HG丸ｺﾞｼｯｸM-PRO" pitchFamily="50" charset="-128"/>
              <a:ea typeface="HG丸ｺﾞｼｯｸM-PRO" pitchFamily="50" charset="-128"/>
            </a:endParaRPr>
          </a:p>
        </p:txBody>
      </p:sp>
      <p:pic>
        <p:nvPicPr>
          <p:cNvPr id="70" name="Picture 11" descr="矢印イラスト素材「手書き風カーブ-立体」"/>
          <p:cNvPicPr>
            <a:picLocks noChangeAspect="1" noChangeArrowheads="1"/>
          </p:cNvPicPr>
          <p:nvPr/>
        </p:nvPicPr>
        <p:blipFill>
          <a:blip r:embed="rId8" cstate="print"/>
          <a:srcRect/>
          <a:stretch>
            <a:fillRect/>
          </a:stretch>
        </p:blipFill>
        <p:spPr bwMode="auto">
          <a:xfrm flipV="1">
            <a:off x="5364088" y="3068960"/>
            <a:ext cx="1221358" cy="864096"/>
          </a:xfrm>
          <a:prstGeom prst="rect">
            <a:avLst/>
          </a:prstGeom>
          <a:noFill/>
          <a:ln w="9525">
            <a:noFill/>
            <a:miter lim="800000"/>
            <a:headEnd/>
            <a:tailEnd/>
          </a:ln>
        </p:spPr>
      </p:pic>
      <p:pic>
        <p:nvPicPr>
          <p:cNvPr id="71" name="Picture 11" descr="矢印イラスト素材「手書き風カーブ-立体」"/>
          <p:cNvPicPr>
            <a:picLocks noChangeAspect="1" noChangeArrowheads="1"/>
          </p:cNvPicPr>
          <p:nvPr/>
        </p:nvPicPr>
        <p:blipFill>
          <a:blip r:embed="rId8" cstate="print"/>
          <a:srcRect/>
          <a:stretch>
            <a:fillRect/>
          </a:stretch>
        </p:blipFill>
        <p:spPr bwMode="auto">
          <a:xfrm>
            <a:off x="5222850" y="4869160"/>
            <a:ext cx="1221358" cy="864096"/>
          </a:xfrm>
          <a:prstGeom prst="rect">
            <a:avLst/>
          </a:prstGeom>
          <a:noFill/>
          <a:ln w="9525">
            <a:noFill/>
            <a:miter lim="800000"/>
            <a:headEnd/>
            <a:tailEnd/>
          </a:ln>
        </p:spPr>
      </p:pic>
      <p:grpSp>
        <p:nvGrpSpPr>
          <p:cNvPr id="76" name="グループ化 75"/>
          <p:cNvGrpSpPr/>
          <p:nvPr/>
        </p:nvGrpSpPr>
        <p:grpSpPr>
          <a:xfrm>
            <a:off x="3825111" y="2204866"/>
            <a:ext cx="2907130" cy="664525"/>
            <a:chOff x="4139952" y="2132856"/>
            <a:chExt cx="2437913" cy="867442"/>
          </a:xfrm>
        </p:grpSpPr>
        <p:sp>
          <p:nvSpPr>
            <p:cNvPr id="74" name="角丸四角形 73"/>
            <p:cNvSpPr/>
            <p:nvPr/>
          </p:nvSpPr>
          <p:spPr>
            <a:xfrm>
              <a:off x="4139952" y="2132856"/>
              <a:ext cx="2304256" cy="86409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5" name="正方形/長方形 38"/>
            <p:cNvSpPr>
              <a:spLocks noChangeArrowheads="1"/>
            </p:cNvSpPr>
            <p:nvPr/>
          </p:nvSpPr>
          <p:spPr bwMode="auto">
            <a:xfrm>
              <a:off x="4164739" y="2156606"/>
              <a:ext cx="2413126" cy="843692"/>
            </a:xfrm>
            <a:prstGeom prst="rect">
              <a:avLst/>
            </a:prstGeom>
            <a:noFill/>
            <a:ln w="9525">
              <a:noFill/>
              <a:miter lim="800000"/>
              <a:headEnd/>
              <a:tailEnd/>
            </a:ln>
          </p:spPr>
          <p:txBody>
            <a:bodyPr wrap="square">
              <a:spAutoFit/>
            </a:bodyPr>
            <a:lstStyle/>
            <a:p>
              <a:r>
                <a:rPr lang="en-US" altLang="ja-JP" sz="1600" dirty="0" smtClean="0">
                  <a:latin typeface="HG丸ｺﾞｼｯｸM-PRO" pitchFamily="50" charset="-128"/>
                  <a:ea typeface="HG丸ｺﾞｼｯｸM-PRO" pitchFamily="50" charset="-128"/>
                </a:rPr>
                <a:t>【DRR base function】</a:t>
              </a:r>
              <a:endParaRPr lang="en-US" altLang="ja-JP" sz="1600" dirty="0">
                <a:latin typeface="HG丸ｺﾞｼｯｸM-PRO" pitchFamily="50" charset="-128"/>
                <a:ea typeface="HG丸ｺﾞｼｯｸM-PRO" pitchFamily="50" charset="-128"/>
              </a:endParaRPr>
            </a:p>
            <a:p>
              <a:pPr>
                <a:buFont typeface="Wingdings" pitchFamily="2" charset="2"/>
                <a:buChar char="Ø"/>
              </a:pPr>
              <a:r>
                <a:rPr lang="en-US" altLang="ja-JP" sz="1000" dirty="0" smtClean="0">
                  <a:solidFill>
                    <a:srgbClr val="FF0000"/>
                  </a:solidFill>
                  <a:latin typeface="HG丸ｺﾞｼｯｸM-PRO" pitchFamily="50" charset="-128"/>
                  <a:ea typeface="HG丸ｺﾞｼｯｸM-PRO" pitchFamily="50" charset="-128"/>
                </a:rPr>
                <a:t> Accept people unable to go home</a:t>
              </a:r>
              <a:endParaRPr lang="en-US" altLang="ja-JP" sz="1000" dirty="0">
                <a:solidFill>
                  <a:srgbClr val="FF0000"/>
                </a:solidFill>
                <a:latin typeface="HG丸ｺﾞｼｯｸM-PRO" pitchFamily="50" charset="-128"/>
                <a:ea typeface="HG丸ｺﾞｼｯｸM-PRO" pitchFamily="50" charset="-128"/>
              </a:endParaRPr>
            </a:p>
            <a:p>
              <a:pPr>
                <a:buFont typeface="Wingdings" pitchFamily="2" charset="2"/>
                <a:buChar char="Ø"/>
              </a:pPr>
              <a:r>
                <a:rPr lang="en-US" altLang="ja-JP" sz="1000" dirty="0" smtClean="0">
                  <a:solidFill>
                    <a:srgbClr val="FF0000"/>
                  </a:solidFill>
                  <a:latin typeface="HG丸ｺﾞｼｯｸM-PRO" pitchFamily="50" charset="-128"/>
                  <a:ea typeface="HG丸ｺﾞｼｯｸM-PRO" pitchFamily="50" charset="-128"/>
                </a:rPr>
                <a:t> Food distribution etc.</a:t>
              </a:r>
              <a:endParaRPr lang="en-US" altLang="ja-JP" sz="1000" dirty="0">
                <a:solidFill>
                  <a:srgbClr val="FF0000"/>
                </a:solidFill>
                <a:latin typeface="HG丸ｺﾞｼｯｸM-PRO" pitchFamily="50" charset="-128"/>
                <a:ea typeface="HG丸ｺﾞｼｯｸM-PRO" pitchFamily="50" charset="-128"/>
              </a:endParaRPr>
            </a:p>
          </p:txBody>
        </p:sp>
      </p:grpSp>
      <p:grpSp>
        <p:nvGrpSpPr>
          <p:cNvPr id="77" name="グループ化 76"/>
          <p:cNvGrpSpPr/>
          <p:nvPr/>
        </p:nvGrpSpPr>
        <p:grpSpPr>
          <a:xfrm>
            <a:off x="3238606" y="5746496"/>
            <a:ext cx="3754883" cy="864095"/>
            <a:chOff x="4155216" y="2146095"/>
            <a:chExt cx="2664295" cy="864095"/>
          </a:xfrm>
        </p:grpSpPr>
        <p:sp>
          <p:nvSpPr>
            <p:cNvPr id="78" name="角丸四角形 77"/>
            <p:cNvSpPr/>
            <p:nvPr/>
          </p:nvSpPr>
          <p:spPr>
            <a:xfrm>
              <a:off x="4193677" y="2146095"/>
              <a:ext cx="2304256" cy="86409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9" name="正方形/長方形 38"/>
            <p:cNvSpPr>
              <a:spLocks noChangeArrowheads="1"/>
            </p:cNvSpPr>
            <p:nvPr/>
          </p:nvSpPr>
          <p:spPr bwMode="auto">
            <a:xfrm>
              <a:off x="4155216" y="2168481"/>
              <a:ext cx="2664295" cy="800219"/>
            </a:xfrm>
            <a:prstGeom prst="rect">
              <a:avLst/>
            </a:prstGeom>
            <a:noFill/>
            <a:ln w="9525">
              <a:noFill/>
              <a:miter lim="800000"/>
              <a:headEnd/>
              <a:tailEnd/>
            </a:ln>
          </p:spPr>
          <p:txBody>
            <a:bodyPr wrap="square">
              <a:spAutoFit/>
            </a:bodyPr>
            <a:lstStyle/>
            <a:p>
              <a:r>
                <a:rPr lang="en-US" altLang="ja-JP" sz="1600" dirty="0" smtClean="0">
                  <a:latin typeface="HG丸ｺﾞｼｯｸM-PRO" pitchFamily="50" charset="-128"/>
                  <a:ea typeface="HG丸ｺﾞｼｯｸM-PRO" pitchFamily="50" charset="-128"/>
                </a:rPr>
                <a:t>【</a:t>
              </a:r>
              <a:r>
                <a:rPr lang="en-US" altLang="ja-JP" sz="1000" dirty="0">
                  <a:latin typeface="HG丸ｺﾞｼｯｸM-PRO" pitchFamily="50" charset="-128"/>
                  <a:ea typeface="HG丸ｺﾞｼｯｸM-PRO" pitchFamily="50" charset="-128"/>
                </a:rPr>
                <a:t>I</a:t>
              </a:r>
              <a:r>
                <a:rPr lang="en-US" altLang="ja-JP" sz="1000" dirty="0" smtClean="0">
                  <a:latin typeface="HG丸ｺﾞｼｯｸM-PRO" pitchFamily="50" charset="-128"/>
                  <a:ea typeface="HG丸ｺﾞｼｯｸM-PRO" pitchFamily="50" charset="-128"/>
                </a:rPr>
                <a:t>ndustrial rehabilitation support function</a:t>
              </a:r>
              <a:r>
                <a:rPr lang="en-US" altLang="ja-JP" sz="1600" dirty="0" smtClean="0">
                  <a:latin typeface="HG丸ｺﾞｼｯｸM-PRO" pitchFamily="50" charset="-128"/>
                  <a:ea typeface="HG丸ｺﾞｼｯｸM-PRO" pitchFamily="50" charset="-128"/>
                </a:rPr>
                <a:t>】</a:t>
              </a:r>
            </a:p>
            <a:p>
              <a:pPr>
                <a:buFont typeface="Wingdings" pitchFamily="2" charset="2"/>
                <a:buChar char="Ø"/>
              </a:pPr>
              <a:r>
                <a:rPr lang="en-US" altLang="ja-JP" sz="1000" dirty="0" smtClean="0">
                  <a:solidFill>
                    <a:srgbClr val="FF0000"/>
                  </a:solidFill>
                  <a:latin typeface="HG丸ｺﾞｼｯｸM-PRO" pitchFamily="50" charset="-128"/>
                  <a:ea typeface="HG丸ｺﾞｼｯｸM-PRO" pitchFamily="50" charset="-128"/>
                </a:rPr>
                <a:t> Manufacture on assignment,  Production line </a:t>
              </a:r>
              <a:br>
                <a:rPr lang="en-US" altLang="ja-JP" sz="1000" dirty="0" smtClean="0">
                  <a:solidFill>
                    <a:srgbClr val="FF0000"/>
                  </a:solidFill>
                  <a:latin typeface="HG丸ｺﾞｼｯｸM-PRO" pitchFamily="50" charset="-128"/>
                  <a:ea typeface="HG丸ｺﾞｼｯｸM-PRO" pitchFamily="50" charset="-128"/>
                </a:rPr>
              </a:br>
              <a:r>
                <a:rPr lang="en-US" altLang="ja-JP" sz="1000" dirty="0" smtClean="0">
                  <a:solidFill>
                    <a:srgbClr val="FF0000"/>
                  </a:solidFill>
                  <a:latin typeface="HG丸ｺﾞｼｯｸM-PRO" pitchFamily="50" charset="-128"/>
                  <a:ea typeface="HG丸ｺﾞｼｯｸM-PRO" pitchFamily="50" charset="-128"/>
                </a:rPr>
                <a:t>    lending  etc.</a:t>
              </a:r>
            </a:p>
            <a:p>
              <a:pPr>
                <a:buFont typeface="Wingdings" pitchFamily="2" charset="2"/>
                <a:buChar char="Ø"/>
              </a:pPr>
              <a:r>
                <a:rPr lang="en-US" altLang="ja-JP" sz="1000" dirty="0" smtClean="0">
                  <a:solidFill>
                    <a:srgbClr val="FF0000"/>
                  </a:solidFill>
                  <a:latin typeface="HG丸ｺﾞｼｯｸM-PRO" pitchFamily="50" charset="-128"/>
                  <a:ea typeface="HG丸ｺﾞｼｯｸM-PRO" pitchFamily="50" charset="-128"/>
                </a:rPr>
                <a:t> Technical proposal, Development of markets etc.</a:t>
              </a:r>
              <a:endParaRPr lang="en-US" altLang="ja-JP" sz="1000" dirty="0">
                <a:solidFill>
                  <a:srgbClr val="0000FF"/>
                </a:solidFill>
                <a:latin typeface="HG丸ｺﾞｼｯｸM-PRO" pitchFamily="50" charset="-128"/>
                <a:ea typeface="HG丸ｺﾞｼｯｸM-PRO" pitchFamily="50" charset="-128"/>
              </a:endParaRPr>
            </a:p>
          </p:txBody>
        </p:sp>
      </p:grpSp>
      <p:grpSp>
        <p:nvGrpSpPr>
          <p:cNvPr id="56" name="グループ化 11"/>
          <p:cNvGrpSpPr>
            <a:grpSpLocks/>
          </p:cNvGrpSpPr>
          <p:nvPr/>
        </p:nvGrpSpPr>
        <p:grpSpPr bwMode="auto">
          <a:xfrm>
            <a:off x="3354171" y="4797152"/>
            <a:ext cx="1351652" cy="1079500"/>
            <a:chOff x="1553971" y="1556792"/>
            <a:chExt cx="1351652" cy="1079500"/>
          </a:xfrm>
        </p:grpSpPr>
        <p:sp>
          <p:nvSpPr>
            <p:cNvPr id="57" name="円/楕円 56"/>
            <p:cNvSpPr>
              <a:spLocks noChangeAspect="1"/>
            </p:cNvSpPr>
            <p:nvPr/>
          </p:nvSpPr>
          <p:spPr>
            <a:xfrm>
              <a:off x="1619672" y="1556792"/>
              <a:ext cx="1130300" cy="1079500"/>
            </a:xfrm>
            <a:prstGeom prst="ellipse">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fontAlgn="auto">
                <a:spcBef>
                  <a:spcPts val="0"/>
                </a:spcBef>
                <a:spcAft>
                  <a:spcPts val="0"/>
                </a:spcAft>
                <a:defRPr/>
              </a:pPr>
              <a:endParaRPr lang="en-US" altLang="ja-JP" dirty="0">
                <a:solidFill>
                  <a:schemeClr val="tx1"/>
                </a:solidFill>
              </a:endParaRPr>
            </a:p>
          </p:txBody>
        </p:sp>
        <p:sp>
          <p:nvSpPr>
            <p:cNvPr id="59" name="正方形/長方形 32"/>
            <p:cNvSpPr>
              <a:spLocks noChangeArrowheads="1"/>
            </p:cNvSpPr>
            <p:nvPr/>
          </p:nvSpPr>
          <p:spPr bwMode="auto">
            <a:xfrm>
              <a:off x="1553971" y="1782744"/>
              <a:ext cx="1351652" cy="738664"/>
            </a:xfrm>
            <a:prstGeom prst="rect">
              <a:avLst/>
            </a:prstGeom>
            <a:noFill/>
            <a:ln w="9525">
              <a:noFill/>
              <a:miter lim="800000"/>
              <a:headEnd/>
              <a:tailEnd/>
            </a:ln>
          </p:spPr>
          <p:txBody>
            <a:bodyPr wrap="none">
              <a:spAutoFit/>
            </a:bodyPr>
            <a:lstStyle/>
            <a:p>
              <a:pPr algn="ctr"/>
              <a:r>
                <a:rPr lang="en-US" altLang="ja-JP" sz="1400" dirty="0">
                  <a:solidFill>
                    <a:srgbClr val="FF0000"/>
                  </a:solidFill>
                  <a:latin typeface="HG丸ｺﾞｼｯｸM-PRO" pitchFamily="50" charset="-128"/>
                  <a:ea typeface="HG丸ｺﾞｼｯｸM-PRO" pitchFamily="50" charset="-128"/>
                </a:rPr>
                <a:t>I</a:t>
              </a:r>
              <a:r>
                <a:rPr lang="en-US" altLang="ja-JP" sz="1400" dirty="0" smtClean="0">
                  <a:solidFill>
                    <a:srgbClr val="FF0000"/>
                  </a:solidFill>
                  <a:latin typeface="HG丸ｺﾞｼｯｸM-PRO" pitchFamily="50" charset="-128"/>
                  <a:ea typeface="HG丸ｺﾞｼｯｸM-PRO" pitchFamily="50" charset="-128"/>
                </a:rPr>
                <a:t>ndustrial</a:t>
              </a:r>
            </a:p>
            <a:p>
              <a:pPr algn="ctr"/>
              <a:r>
                <a:rPr lang="en-US" altLang="ja-JP" sz="1400" dirty="0" smtClean="0">
                  <a:solidFill>
                    <a:srgbClr val="FF0000"/>
                  </a:solidFill>
                  <a:latin typeface="HG丸ｺﾞｼｯｸM-PRO" pitchFamily="50" charset="-128"/>
                  <a:ea typeface="HG丸ｺﾞｼｯｸM-PRO" pitchFamily="50" charset="-128"/>
                </a:rPr>
                <a:t>rehabilitation</a:t>
              </a:r>
            </a:p>
            <a:p>
              <a:pPr algn="ctr"/>
              <a:r>
                <a:rPr lang="en-US" altLang="ja-JP" sz="1400" dirty="0" smtClean="0">
                  <a:solidFill>
                    <a:srgbClr val="FF0000"/>
                  </a:solidFill>
                  <a:latin typeface="HG丸ｺﾞｼｯｸM-PRO" pitchFamily="50" charset="-128"/>
                  <a:ea typeface="HG丸ｺﾞｼｯｸM-PRO" pitchFamily="50" charset="-128"/>
                </a:rPr>
                <a:t>base</a:t>
              </a:r>
              <a:endParaRPr lang="en-US" altLang="ja-JP" sz="1400" dirty="0">
                <a:solidFill>
                  <a:srgbClr val="FF0000"/>
                </a:solidFill>
                <a:latin typeface="HG丸ｺﾞｼｯｸM-PRO" pitchFamily="50" charset="-128"/>
                <a:ea typeface="HG丸ｺﾞｼｯｸM-PRO" pitchFamily="50" charset="-128"/>
              </a:endParaRPr>
            </a:p>
          </p:txBody>
        </p:sp>
      </p:grpSp>
      <p:sp>
        <p:nvSpPr>
          <p:cNvPr id="82" name="正方形/長方形 81"/>
          <p:cNvSpPr/>
          <p:nvPr/>
        </p:nvSpPr>
        <p:spPr>
          <a:xfrm>
            <a:off x="683202" y="1962675"/>
            <a:ext cx="2586737" cy="258532"/>
          </a:xfrm>
          <a:prstGeom prst="rect">
            <a:avLst/>
          </a:prstGeom>
        </p:spPr>
        <p:txBody>
          <a:bodyPr wrap="square">
            <a:spAutoFit/>
          </a:bodyPr>
          <a:lstStyle/>
          <a:p>
            <a:pPr algn="ctr" defTabSz="666750">
              <a:lnSpc>
                <a:spcPct val="90000"/>
              </a:lnSpc>
              <a:spcAft>
                <a:spcPct val="35000"/>
              </a:spcAft>
              <a:defRPr/>
            </a:pPr>
            <a:r>
              <a:rPr lang="en-US" altLang="ja-JP" sz="1200" dirty="0" smtClean="0">
                <a:latin typeface="HG丸ｺﾞｼｯｸM-PRO" pitchFamily="50" charset="-128"/>
                <a:ea typeface="HG丸ｺﾞｼｯｸM-PRO" pitchFamily="50" charset="-128"/>
              </a:rPr>
              <a:t>Develop housing complex as</a:t>
            </a:r>
          </a:p>
        </p:txBody>
      </p:sp>
      <p:sp>
        <p:nvSpPr>
          <p:cNvPr id="84" name="正方形/長方形 83"/>
          <p:cNvSpPr/>
          <p:nvPr/>
        </p:nvSpPr>
        <p:spPr>
          <a:xfrm>
            <a:off x="752763" y="2205281"/>
            <a:ext cx="2600392" cy="489365"/>
          </a:xfrm>
          <a:prstGeom prst="rect">
            <a:avLst/>
          </a:prstGeom>
        </p:spPr>
        <p:txBody>
          <a:bodyPr wrap="none">
            <a:spAutoFit/>
          </a:bodyPr>
          <a:lstStyle/>
          <a:p>
            <a:pPr marL="228600" indent="-228600" defTabSz="666750">
              <a:lnSpc>
                <a:spcPct val="90000"/>
              </a:lnSpc>
              <a:spcAft>
                <a:spcPct val="35000"/>
              </a:spcAft>
              <a:buAutoNum type="arabicParenR"/>
              <a:defRPr/>
            </a:pPr>
            <a:r>
              <a:rPr lang="en-US" altLang="ja-JP" sz="1200" dirty="0" smtClean="0">
                <a:latin typeface="HG丸ｺﾞｼｯｸM-PRO" pitchFamily="50" charset="-128"/>
                <a:ea typeface="HG丸ｺﾞｼｯｸM-PRO" pitchFamily="50" charset="-128"/>
              </a:rPr>
              <a:t>DRR base</a:t>
            </a:r>
          </a:p>
          <a:p>
            <a:pPr marL="228600" indent="-228600" defTabSz="666750">
              <a:lnSpc>
                <a:spcPct val="90000"/>
              </a:lnSpc>
              <a:spcAft>
                <a:spcPct val="35000"/>
              </a:spcAft>
              <a:buAutoNum type="arabicParenR"/>
              <a:defRPr/>
            </a:pPr>
            <a:r>
              <a:rPr lang="en-US" altLang="ja-JP" sz="1200" dirty="0" smtClean="0">
                <a:latin typeface="HG丸ｺﾞｼｯｸM-PRO" pitchFamily="50" charset="-128"/>
                <a:ea typeface="HG丸ｺﾞｼｯｸM-PRO" pitchFamily="50" charset="-128"/>
              </a:rPr>
              <a:t>industrial rehabilitation base</a:t>
            </a:r>
            <a:endParaRPr lang="ja-JP" altLang="en-US" sz="1200" dirty="0">
              <a:latin typeface="HG丸ｺﾞｼｯｸM-PRO" pitchFamily="50" charset="-128"/>
              <a:ea typeface="HG丸ｺﾞｼｯｸM-PRO" pitchFamily="50" charset="-128"/>
            </a:endParaRPr>
          </a:p>
        </p:txBody>
      </p:sp>
      <p:grpSp>
        <p:nvGrpSpPr>
          <p:cNvPr id="47" name="グループ化 7"/>
          <p:cNvGrpSpPr/>
          <p:nvPr/>
        </p:nvGrpSpPr>
        <p:grpSpPr>
          <a:xfrm>
            <a:off x="477731" y="512743"/>
            <a:ext cx="8054855" cy="416742"/>
            <a:chOff x="477731" y="512743"/>
            <a:chExt cx="8054855" cy="416742"/>
          </a:xfrm>
          <a:solidFill>
            <a:srgbClr val="00B050"/>
          </a:solidFill>
        </p:grpSpPr>
        <p:cxnSp>
          <p:nvCxnSpPr>
            <p:cNvPr id="48" name="直線コネクタ 47"/>
            <p:cNvCxnSpPr/>
            <p:nvPr/>
          </p:nvCxnSpPr>
          <p:spPr>
            <a:xfrm>
              <a:off x="487136" y="909410"/>
              <a:ext cx="8045450" cy="14288"/>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9" name="正方形/長方形 48"/>
            <p:cNvSpPr/>
            <p:nvPr/>
          </p:nvSpPr>
          <p:spPr>
            <a:xfrm>
              <a:off x="477731" y="512743"/>
              <a:ext cx="415248" cy="416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lumMod val="50000"/>
                    <a:lumOff val="50000"/>
                  </a:schemeClr>
                </a:solidFill>
                <a:latin typeface="AR P丸ゴシック体M" pitchFamily="50" charset="-128"/>
                <a:ea typeface="AR P丸ゴシック体M" pitchFamily="50" charset="-128"/>
              </a:endParaRPr>
            </a:p>
          </p:txBody>
        </p:sp>
      </p:grpSp>
      <p:sp>
        <p:nvSpPr>
          <p:cNvPr id="50" name="テキスト ボックス 21"/>
          <p:cNvSpPr txBox="1">
            <a:spLocks noChangeArrowheads="1"/>
          </p:cNvSpPr>
          <p:nvPr/>
        </p:nvSpPr>
        <p:spPr bwMode="auto">
          <a:xfrm>
            <a:off x="850900" y="415925"/>
            <a:ext cx="6227987" cy="523220"/>
          </a:xfrm>
          <a:prstGeom prst="rect">
            <a:avLst/>
          </a:prstGeom>
          <a:noFill/>
          <a:ln w="9525">
            <a:noFill/>
            <a:miter lim="800000"/>
            <a:headEnd/>
            <a:tailEnd/>
          </a:ln>
        </p:spPr>
        <p:txBody>
          <a:bodyPr wrap="none">
            <a:spAutoFit/>
          </a:bodyPr>
          <a:lstStyle/>
          <a:p>
            <a:pPr lvl="0"/>
            <a:r>
              <a:rPr lang="ja-JP" altLang="en-US" sz="2800" dirty="0" smtClean="0">
                <a:latin typeface="HG丸ｺﾞｼｯｸM-PRO" pitchFamily="50" charset="-128"/>
                <a:ea typeface="HG丸ｺﾞｼｯｸM-PRO" pitchFamily="50" charset="-128"/>
              </a:rPr>
              <a:t>６ ．</a:t>
            </a:r>
            <a:r>
              <a:rPr lang="en-US" altLang="ja-JP" sz="2400" dirty="0">
                <a:solidFill>
                  <a:prstClr val="black"/>
                </a:solidFill>
                <a:latin typeface="HG丸ｺﾞｼｯｸM-PRO" pitchFamily="50" charset="-128"/>
                <a:ea typeface="HG丸ｺﾞｼｯｸM-PRO" pitchFamily="50" charset="-128"/>
              </a:rPr>
              <a:t>Efforts based on DRR strategy </a:t>
            </a:r>
            <a:r>
              <a:rPr lang="ja-JP" altLang="en-US" sz="2400" dirty="0" smtClean="0">
                <a:solidFill>
                  <a:prstClr val="black"/>
                </a:solidFill>
                <a:latin typeface="HG丸ｺﾞｼｯｸM-PRO" pitchFamily="50" charset="-128"/>
                <a:ea typeface="HG丸ｺﾞｼｯｸM-PRO" pitchFamily="50" charset="-128"/>
              </a:rPr>
              <a:t>⑥</a:t>
            </a:r>
            <a:endParaRPr lang="ja-JP" altLang="en-US" sz="2400" dirty="0">
              <a:solidFill>
                <a:prstClr val="black"/>
              </a:solidFill>
              <a:latin typeface="HG丸ｺﾞｼｯｸM-PRO" pitchFamily="50" charset="-128"/>
              <a:ea typeface="HG丸ｺﾞｼｯｸM-PRO" pitchFamily="50" charset="-128"/>
            </a:endParaRPr>
          </a:p>
        </p:txBody>
      </p:sp>
      <p:sp>
        <p:nvSpPr>
          <p:cNvPr id="6" name="テキスト ボックス 5"/>
          <p:cNvSpPr txBox="1"/>
          <p:nvPr/>
        </p:nvSpPr>
        <p:spPr>
          <a:xfrm>
            <a:off x="1087844" y="5891357"/>
            <a:ext cx="2195922" cy="523220"/>
          </a:xfrm>
          <a:prstGeom prst="rect">
            <a:avLst/>
          </a:prstGeom>
          <a:solidFill>
            <a:schemeClr val="bg1"/>
          </a:solidFill>
        </p:spPr>
        <p:txBody>
          <a:bodyPr wrap="square" rtlCol="0">
            <a:spAutoFit/>
          </a:bodyPr>
          <a:lstStyle/>
          <a:p>
            <a:r>
              <a:rPr lang="en-US" altLang="ja-JP" sz="1400" dirty="0" smtClean="0">
                <a:latin typeface="HG丸ｺﾞｼｯｸM-PRO" panose="020F0600000000000000" pitchFamily="50" charset="-128"/>
                <a:ea typeface="HG丸ｺﾞｼｯｸM-PRO" panose="020F0600000000000000" pitchFamily="50" charset="-128"/>
              </a:rPr>
              <a:t>S</a:t>
            </a:r>
            <a:r>
              <a:rPr kumimoji="1" lang="en-US" altLang="ja-JP" sz="1400" dirty="0" smtClean="0">
                <a:latin typeface="HG丸ｺﾞｼｯｸM-PRO" panose="020F0600000000000000" pitchFamily="50" charset="-128"/>
                <a:ea typeface="HG丸ｺﾞｼｯｸM-PRO" panose="020F0600000000000000" pitchFamily="50" charset="-128"/>
              </a:rPr>
              <a:t>tockpile/Fire-fighting</a:t>
            </a:r>
          </a:p>
          <a:p>
            <a:r>
              <a:rPr lang="en-US" altLang="ja-JP" sz="1400" dirty="0">
                <a:latin typeface="HG丸ｺﾞｼｯｸM-PRO" panose="020F0600000000000000" pitchFamily="50" charset="-128"/>
                <a:ea typeface="HG丸ｺﾞｼｯｸM-PRO" panose="020F0600000000000000" pitchFamily="50" charset="-128"/>
              </a:rPr>
              <a:t>b</a:t>
            </a:r>
            <a:r>
              <a:rPr lang="en-US" altLang="ja-JP" sz="1400" dirty="0" smtClean="0">
                <a:latin typeface="HG丸ｺﾞｼｯｸM-PRO" panose="020F0600000000000000" pitchFamily="50" charset="-128"/>
                <a:ea typeface="HG丸ｺﾞｼｯｸM-PRO" panose="020F0600000000000000" pitchFamily="50" charset="-128"/>
              </a:rPr>
              <a:t>ase</a:t>
            </a:r>
          </a:p>
        </p:txBody>
      </p:sp>
      <p:sp>
        <p:nvSpPr>
          <p:cNvPr id="7" name="テキスト ボックス 6"/>
          <p:cNvSpPr txBox="1"/>
          <p:nvPr/>
        </p:nvSpPr>
        <p:spPr>
          <a:xfrm>
            <a:off x="834627" y="2704253"/>
            <a:ext cx="1358776" cy="276999"/>
          </a:xfrm>
          <a:prstGeom prst="rect">
            <a:avLst/>
          </a:prstGeom>
          <a:solidFill>
            <a:schemeClr val="bg1"/>
          </a:solidFill>
        </p:spPr>
        <p:txBody>
          <a:bodyPr wrap="square" rtlCol="0">
            <a:spAutoFit/>
          </a:bodyPr>
          <a:lstStyle/>
          <a:p>
            <a:r>
              <a:rPr kumimoji="1" lang="en-US" altLang="ja-JP" sz="1200" dirty="0" smtClean="0"/>
              <a:t>Road width:12m</a:t>
            </a:r>
            <a:endParaRPr kumimoji="1" lang="ja-JP" altLang="en-US" sz="1200" dirty="0"/>
          </a:p>
        </p:txBody>
      </p:sp>
      <p:sp>
        <p:nvSpPr>
          <p:cNvPr id="10" name="テキスト ボックス 9"/>
          <p:cNvSpPr txBox="1"/>
          <p:nvPr/>
        </p:nvSpPr>
        <p:spPr>
          <a:xfrm>
            <a:off x="487136" y="4258363"/>
            <a:ext cx="643203" cy="261610"/>
          </a:xfrm>
          <a:prstGeom prst="rect">
            <a:avLst/>
          </a:prstGeom>
          <a:noFill/>
        </p:spPr>
        <p:txBody>
          <a:bodyPr wrap="square" rtlCol="0">
            <a:spAutoFit/>
          </a:bodyPr>
          <a:lstStyle/>
          <a:p>
            <a:r>
              <a:rPr kumimoji="1" lang="en-US" altLang="ja-JP" sz="1100" dirty="0" smtClean="0"/>
              <a:t>park</a:t>
            </a:r>
            <a:endParaRPr kumimoji="1" lang="ja-JP" altLang="en-US" sz="1100" dirty="0"/>
          </a:p>
        </p:txBody>
      </p:sp>
      <p:pic>
        <p:nvPicPr>
          <p:cNvPr id="11" name="図 10"/>
          <p:cNvPicPr>
            <a:picLocks noChangeAspect="1"/>
          </p:cNvPicPr>
          <p:nvPr/>
        </p:nvPicPr>
        <p:blipFill>
          <a:blip r:embed="rId9"/>
          <a:stretch>
            <a:fillRect/>
          </a:stretch>
        </p:blipFill>
        <p:spPr>
          <a:xfrm>
            <a:off x="4615479" y="4652446"/>
            <a:ext cx="640135" cy="304826"/>
          </a:xfrm>
          <a:prstGeom prst="rect">
            <a:avLst/>
          </a:prstGeom>
        </p:spPr>
      </p:pic>
      <p:pic>
        <p:nvPicPr>
          <p:cNvPr id="5" name="図 4"/>
          <p:cNvPicPr>
            <a:picLocks noChangeAspect="1"/>
          </p:cNvPicPr>
          <p:nvPr/>
        </p:nvPicPr>
        <p:blipFill>
          <a:blip r:embed="rId10"/>
          <a:stretch>
            <a:fillRect/>
          </a:stretch>
        </p:blipFill>
        <p:spPr>
          <a:xfrm>
            <a:off x="2133096" y="1086484"/>
            <a:ext cx="2901948" cy="493819"/>
          </a:xfrm>
          <a:prstGeom prst="rect">
            <a:avLst/>
          </a:prstGeom>
        </p:spPr>
      </p:pic>
      <p:pic>
        <p:nvPicPr>
          <p:cNvPr id="2" name="図 1"/>
          <p:cNvPicPr>
            <a:picLocks noChangeAspect="1"/>
          </p:cNvPicPr>
          <p:nvPr/>
        </p:nvPicPr>
        <p:blipFill>
          <a:blip r:embed="rId11"/>
          <a:stretch>
            <a:fillRect/>
          </a:stretch>
        </p:blipFill>
        <p:spPr>
          <a:xfrm>
            <a:off x="7625964" y="299550"/>
            <a:ext cx="1518036" cy="377985"/>
          </a:xfrm>
          <a:prstGeom prst="rect">
            <a:avLst/>
          </a:prstGeom>
        </p:spPr>
      </p:pic>
      <p:sp>
        <p:nvSpPr>
          <p:cNvPr id="46" name="角丸四角形 45"/>
          <p:cNvSpPr/>
          <p:nvPr/>
        </p:nvSpPr>
        <p:spPr bwMode="auto">
          <a:xfrm>
            <a:off x="354013" y="1045043"/>
            <a:ext cx="1403350" cy="503237"/>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Developing disaster-resilient</a:t>
            </a:r>
            <a:r>
              <a:rPr lang="ja-JP" altLang="en-US" sz="1200" dirty="0" smtClean="0">
                <a:solidFill>
                  <a:schemeClr val="bg1"/>
                </a:solidFill>
                <a:latin typeface="HG丸ｺﾞｼｯｸM-PRO" pitchFamily="50" charset="-128"/>
                <a:ea typeface="HG丸ｺﾞｼｯｸM-PRO" pitchFamily="50" charset="-128"/>
              </a:rPr>
              <a:t> </a:t>
            </a:r>
            <a:r>
              <a:rPr lang="en-US" altLang="ja-JP" sz="1200" dirty="0" smtClean="0">
                <a:solidFill>
                  <a:schemeClr val="bg1"/>
                </a:solidFill>
                <a:latin typeface="HG丸ｺﾞｼｯｸM-PRO" pitchFamily="50" charset="-128"/>
                <a:ea typeface="HG丸ｺﾞｼｯｸM-PRO" pitchFamily="50" charset="-128"/>
              </a:rPr>
              <a:t>city</a:t>
            </a:r>
            <a:endParaRPr lang="ja-JP" altLang="en-US" sz="1200" dirty="0">
              <a:solidFill>
                <a:schemeClr val="bg1"/>
              </a:solidFill>
              <a:latin typeface="HG丸ｺﾞｼｯｸM-PRO" pitchFamily="50" charset="-128"/>
              <a:ea typeface="HG丸ｺﾞｼｯｸM-PRO" pitchFamily="50" charset="-12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a:blip r:embed="rId2" cstate="print"/>
          <a:srcRect/>
          <a:stretch>
            <a:fillRect/>
          </a:stretch>
        </p:blipFill>
        <p:spPr bwMode="auto">
          <a:xfrm>
            <a:off x="6" y="2060848"/>
            <a:ext cx="3146725" cy="3960000"/>
          </a:xfrm>
          <a:prstGeom prst="rect">
            <a:avLst/>
          </a:prstGeom>
          <a:noFill/>
          <a:ln w="9525">
            <a:noFill/>
            <a:miter lim="800000"/>
            <a:headEnd/>
            <a:tailEnd/>
          </a:ln>
          <a:effectLst>
            <a:softEdge rad="127000"/>
          </a:effectLst>
        </p:spPr>
      </p:pic>
      <p:pic>
        <p:nvPicPr>
          <p:cNvPr id="11272" name="Picture 5">
            <a:hlinkClick r:id="rId3" action="ppaction://hlinkfile"/>
          </p:cNvPr>
          <p:cNvPicPr>
            <a:picLocks noChangeAspect="1" noChangeArrowheads="1"/>
          </p:cNvPicPr>
          <p:nvPr/>
        </p:nvPicPr>
        <p:blipFill>
          <a:blip r:embed="rId4" cstate="print"/>
          <a:srcRect/>
          <a:stretch>
            <a:fillRect/>
          </a:stretch>
        </p:blipFill>
        <p:spPr bwMode="auto">
          <a:xfrm>
            <a:off x="7227882" y="260350"/>
            <a:ext cx="427618" cy="431800"/>
          </a:xfrm>
          <a:prstGeom prst="rect">
            <a:avLst/>
          </a:prstGeom>
          <a:noFill/>
          <a:ln w="9525">
            <a:noFill/>
            <a:miter lim="800000"/>
            <a:headEnd/>
            <a:tailEnd/>
          </a:ln>
        </p:spPr>
      </p:pic>
      <p:grpSp>
        <p:nvGrpSpPr>
          <p:cNvPr id="19" name="グループ化 7"/>
          <p:cNvGrpSpPr/>
          <p:nvPr/>
        </p:nvGrpSpPr>
        <p:grpSpPr>
          <a:xfrm>
            <a:off x="477731" y="512743"/>
            <a:ext cx="8054855" cy="416742"/>
            <a:chOff x="477731" y="512743"/>
            <a:chExt cx="8054855" cy="416742"/>
          </a:xfrm>
          <a:solidFill>
            <a:srgbClr val="00B050"/>
          </a:solidFill>
        </p:grpSpPr>
        <p:cxnSp>
          <p:nvCxnSpPr>
            <p:cNvPr id="20" name="直線コネクタ 19"/>
            <p:cNvCxnSpPr/>
            <p:nvPr/>
          </p:nvCxnSpPr>
          <p:spPr>
            <a:xfrm>
              <a:off x="487136" y="909410"/>
              <a:ext cx="8045450" cy="14288"/>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477731" y="512743"/>
              <a:ext cx="415248" cy="416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solidFill>
                  <a:schemeClr val="tx1">
                    <a:lumMod val="50000"/>
                    <a:lumOff val="50000"/>
                  </a:schemeClr>
                </a:solidFill>
                <a:latin typeface="AR P丸ゴシック体M" pitchFamily="50" charset="-128"/>
                <a:ea typeface="AR P丸ゴシック体M" pitchFamily="50" charset="-128"/>
              </a:endParaRPr>
            </a:p>
          </p:txBody>
        </p:sp>
      </p:grpSp>
      <p:sp>
        <p:nvSpPr>
          <p:cNvPr id="22" name="テキスト ボックス 21"/>
          <p:cNvSpPr txBox="1">
            <a:spLocks noChangeArrowheads="1"/>
          </p:cNvSpPr>
          <p:nvPr/>
        </p:nvSpPr>
        <p:spPr bwMode="auto">
          <a:xfrm>
            <a:off x="850900" y="415925"/>
            <a:ext cx="6227987" cy="954107"/>
          </a:xfrm>
          <a:prstGeom prst="rect">
            <a:avLst/>
          </a:prstGeom>
          <a:noFill/>
          <a:ln w="9525">
            <a:noFill/>
            <a:miter lim="800000"/>
            <a:headEnd/>
            <a:tailEnd/>
          </a:ln>
        </p:spPr>
        <p:txBody>
          <a:bodyPr wrap="none">
            <a:spAutoFit/>
          </a:bodyPr>
          <a:lstStyle/>
          <a:p>
            <a:pPr lvl="0"/>
            <a:r>
              <a:rPr lang="ja-JP" altLang="en-US" sz="2800" dirty="0" smtClean="0">
                <a:latin typeface="HG丸ｺﾞｼｯｸM-PRO" pitchFamily="50" charset="-128"/>
                <a:ea typeface="HG丸ｺﾞｼｯｸM-PRO" pitchFamily="50" charset="-128"/>
              </a:rPr>
              <a:t>６ ．</a:t>
            </a:r>
            <a:r>
              <a:rPr lang="en-US" altLang="ja-JP" sz="2400" dirty="0">
                <a:solidFill>
                  <a:prstClr val="black"/>
                </a:solidFill>
                <a:latin typeface="HG丸ｺﾞｼｯｸM-PRO" pitchFamily="50" charset="-128"/>
                <a:ea typeface="HG丸ｺﾞｼｯｸM-PRO" pitchFamily="50" charset="-128"/>
              </a:rPr>
              <a:t>Efforts based on DRR strategy </a:t>
            </a:r>
            <a:r>
              <a:rPr lang="ja-JP" altLang="en-US" sz="2400" dirty="0" smtClean="0">
                <a:solidFill>
                  <a:prstClr val="black"/>
                </a:solidFill>
                <a:latin typeface="HG丸ｺﾞｼｯｸM-PRO" pitchFamily="50" charset="-128"/>
                <a:ea typeface="HG丸ｺﾞｼｯｸM-PRO" pitchFamily="50" charset="-128"/>
              </a:rPr>
              <a:t>⑦</a:t>
            </a:r>
            <a:endParaRPr lang="ja-JP" altLang="en-US" sz="2400" dirty="0">
              <a:solidFill>
                <a:prstClr val="black"/>
              </a:solidFill>
              <a:latin typeface="HG丸ｺﾞｼｯｸM-PRO" pitchFamily="50" charset="-128"/>
              <a:ea typeface="HG丸ｺﾞｼｯｸM-PRO" pitchFamily="50" charset="-128"/>
            </a:endParaRPr>
          </a:p>
          <a:p>
            <a:endParaRPr lang="ja-JP" altLang="en-US" sz="2800" dirty="0">
              <a:latin typeface="HG丸ｺﾞｼｯｸM-PRO" pitchFamily="50" charset="-128"/>
              <a:ea typeface="HG丸ｺﾞｼｯｸM-PRO" pitchFamily="50" charset="-128"/>
            </a:endParaRPr>
          </a:p>
        </p:txBody>
      </p:sp>
      <p:sp>
        <p:nvSpPr>
          <p:cNvPr id="23" name="正方形/長方形 22"/>
          <p:cNvSpPr/>
          <p:nvPr/>
        </p:nvSpPr>
        <p:spPr bwMode="auto">
          <a:xfrm>
            <a:off x="357086" y="1065436"/>
            <a:ext cx="1116012" cy="863600"/>
          </a:xfrm>
          <a:prstGeom prst="rect">
            <a:avLst/>
          </a:prstGeom>
          <a:solidFill>
            <a:schemeClr val="accent6"/>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27" name="大波 26"/>
          <p:cNvSpPr/>
          <p:nvPr/>
        </p:nvSpPr>
        <p:spPr bwMode="auto">
          <a:xfrm>
            <a:off x="1530250" y="1084491"/>
            <a:ext cx="539750" cy="360363"/>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5</a:t>
            </a:r>
            <a:endParaRPr lang="ja-JP" altLang="en-US" sz="1400" dirty="0">
              <a:solidFill>
                <a:schemeClr val="tx1"/>
              </a:solidFill>
              <a:latin typeface="HG丸ｺﾞｼｯｸM-PRO" pitchFamily="50" charset="-128"/>
              <a:ea typeface="HG丸ｺﾞｼｯｸM-PRO" pitchFamily="50" charset="-128"/>
            </a:endParaRPr>
          </a:p>
        </p:txBody>
      </p:sp>
      <p:sp>
        <p:nvSpPr>
          <p:cNvPr id="28" name="ホームベース 27"/>
          <p:cNvSpPr/>
          <p:nvPr/>
        </p:nvSpPr>
        <p:spPr bwMode="auto">
          <a:xfrm>
            <a:off x="357086" y="1052736"/>
            <a:ext cx="4714875" cy="865188"/>
          </a:xfrm>
          <a:prstGeom prst="homePlate">
            <a:avLst>
              <a:gd name="adj" fmla="val 0"/>
            </a:avLst>
          </a:prstGeom>
          <a:noFill/>
          <a:ln w="25400">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pic>
        <p:nvPicPr>
          <p:cNvPr id="33" name="Picture 4"/>
          <p:cNvPicPr>
            <a:picLocks noChangeAspect="1" noChangeArrowheads="1"/>
          </p:cNvPicPr>
          <p:nvPr/>
        </p:nvPicPr>
        <p:blipFill>
          <a:blip r:embed="rId5" cstate="print"/>
          <a:srcRect/>
          <a:stretch>
            <a:fillRect/>
          </a:stretch>
        </p:blipFill>
        <p:spPr bwMode="auto">
          <a:xfrm>
            <a:off x="4716016" y="2204864"/>
            <a:ext cx="3825763" cy="2880000"/>
          </a:xfrm>
          <a:prstGeom prst="rect">
            <a:avLst/>
          </a:prstGeom>
          <a:noFill/>
          <a:ln w="9525">
            <a:noFill/>
            <a:miter lim="800000"/>
            <a:headEnd/>
            <a:tailEnd/>
          </a:ln>
          <a:effectLst>
            <a:softEdge rad="127000"/>
          </a:effectLst>
        </p:spPr>
      </p:pic>
      <p:sp>
        <p:nvSpPr>
          <p:cNvPr id="31" name="大波 30"/>
          <p:cNvSpPr/>
          <p:nvPr/>
        </p:nvSpPr>
        <p:spPr bwMode="auto">
          <a:xfrm>
            <a:off x="1515958" y="1516289"/>
            <a:ext cx="539750" cy="360363"/>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6</a:t>
            </a:r>
            <a:endParaRPr lang="ja-JP" altLang="en-US" sz="1400" dirty="0">
              <a:solidFill>
                <a:schemeClr val="tx1"/>
              </a:solidFill>
              <a:latin typeface="HG丸ｺﾞｼｯｸM-PRO" pitchFamily="50" charset="-128"/>
              <a:ea typeface="HG丸ｺﾞｼｯｸM-PRO" pitchFamily="50" charset="-128"/>
            </a:endParaRPr>
          </a:p>
        </p:txBody>
      </p:sp>
      <p:pic>
        <p:nvPicPr>
          <p:cNvPr id="34" name="Picture 3"/>
          <p:cNvPicPr>
            <a:picLocks noChangeAspect="1" noChangeArrowheads="1"/>
          </p:cNvPicPr>
          <p:nvPr/>
        </p:nvPicPr>
        <p:blipFill>
          <a:blip r:embed="rId6" cstate="print"/>
          <a:srcRect/>
          <a:stretch>
            <a:fillRect/>
          </a:stretch>
        </p:blipFill>
        <p:spPr bwMode="auto">
          <a:xfrm>
            <a:off x="2843808" y="4005064"/>
            <a:ext cx="2315777" cy="2880000"/>
          </a:xfrm>
          <a:prstGeom prst="rect">
            <a:avLst/>
          </a:prstGeom>
          <a:noFill/>
          <a:ln w="9525">
            <a:noFill/>
            <a:miter lim="800000"/>
            <a:headEnd/>
            <a:tailEnd/>
          </a:ln>
          <a:effectLst>
            <a:softEdge rad="127000"/>
          </a:effectLst>
        </p:spPr>
      </p:pic>
      <p:sp>
        <p:nvSpPr>
          <p:cNvPr id="35" name="Text Box 6"/>
          <p:cNvSpPr txBox="1">
            <a:spLocks noChangeArrowheads="1"/>
          </p:cNvSpPr>
          <p:nvPr/>
        </p:nvSpPr>
        <p:spPr bwMode="auto">
          <a:xfrm>
            <a:off x="684212" y="1886918"/>
            <a:ext cx="8208267" cy="461665"/>
          </a:xfrm>
          <a:prstGeom prst="rect">
            <a:avLst/>
          </a:prstGeom>
          <a:noFill/>
          <a:ln w="9525">
            <a:noFill/>
            <a:miter lim="800000"/>
            <a:headEnd/>
            <a:tailEnd/>
          </a:ln>
        </p:spPr>
        <p:txBody>
          <a:bodyPr wrap="square">
            <a:spAutoFit/>
          </a:bodyPr>
          <a:lstStyle/>
          <a:p>
            <a:pPr algn="ctr">
              <a:spcBef>
                <a:spcPct val="50000"/>
              </a:spcBef>
            </a:pPr>
            <a:r>
              <a:rPr lang="ja-JP" altLang="en-US" sz="2400" dirty="0" smtClean="0">
                <a:latin typeface="HG丸ｺﾞｼｯｸM-PRO" pitchFamily="50" charset="-128"/>
                <a:ea typeface="HG丸ｺﾞｼｯｸM-PRO" pitchFamily="50" charset="-128"/>
              </a:rPr>
              <a:t>～</a:t>
            </a:r>
            <a:r>
              <a:rPr lang="en-US" altLang="ja-JP" sz="2400" dirty="0" smtClean="0">
                <a:latin typeface="HG丸ｺﾞｼｯｸM-PRO" pitchFamily="50" charset="-128"/>
                <a:ea typeface="HG丸ｺﾞｼｯｸM-PRO" pitchFamily="50" charset="-128"/>
              </a:rPr>
              <a:t>DRR Handbook</a:t>
            </a:r>
            <a:r>
              <a:rPr lang="ja-JP" altLang="en-US" sz="2400" dirty="0" smtClean="0">
                <a:latin typeface="HG丸ｺﾞｼｯｸM-PRO" pitchFamily="50" charset="-128"/>
                <a:ea typeface="HG丸ｺﾞｼｯｸM-PRO" pitchFamily="50" charset="-128"/>
              </a:rPr>
              <a:t> </a:t>
            </a:r>
            <a:r>
              <a:rPr lang="en-US" altLang="ja-JP" sz="2400" dirty="0" smtClean="0">
                <a:latin typeface="HG丸ｺﾞｼｯｸM-PRO" pitchFamily="50" charset="-128"/>
                <a:ea typeface="HG丸ｺﾞｼｯｸM-PRO" pitchFamily="50" charset="-128"/>
              </a:rPr>
              <a:t>: </a:t>
            </a:r>
            <a:r>
              <a:rPr lang="en-US" altLang="ja-JP" dirty="0" smtClean="0">
                <a:latin typeface="HG丸ｺﾞｼｯｸM-PRO" pitchFamily="50" charset="-128"/>
                <a:ea typeface="HG丸ｺﾞｼｯｸM-PRO" pitchFamily="50" charset="-128"/>
              </a:rPr>
              <a:t>to prepare for disasters individually</a:t>
            </a:r>
            <a:r>
              <a:rPr lang="ja-JP" altLang="en-US" dirty="0" smtClean="0">
                <a:latin typeface="HG丸ｺﾞｼｯｸM-PRO" pitchFamily="50" charset="-128"/>
                <a:ea typeface="HG丸ｺﾞｼｯｸM-PRO" pitchFamily="50" charset="-128"/>
              </a:rPr>
              <a:t>！</a:t>
            </a:r>
            <a:r>
              <a:rPr lang="ja-JP" altLang="en-US" sz="2400" dirty="0">
                <a:latin typeface="HG丸ｺﾞｼｯｸM-PRO" pitchFamily="50" charset="-128"/>
                <a:ea typeface="HG丸ｺﾞｼｯｸM-PRO" pitchFamily="50" charset="-128"/>
              </a:rPr>
              <a:t>～</a:t>
            </a:r>
          </a:p>
        </p:txBody>
      </p:sp>
      <p:pic>
        <p:nvPicPr>
          <p:cNvPr id="2" name="図 1"/>
          <p:cNvPicPr>
            <a:picLocks noChangeAspect="1"/>
          </p:cNvPicPr>
          <p:nvPr/>
        </p:nvPicPr>
        <p:blipFill>
          <a:blip r:embed="rId7"/>
          <a:stretch>
            <a:fillRect/>
          </a:stretch>
        </p:blipFill>
        <p:spPr>
          <a:xfrm>
            <a:off x="2147887" y="1098029"/>
            <a:ext cx="2901948" cy="365792"/>
          </a:xfrm>
          <a:prstGeom prst="rect">
            <a:avLst/>
          </a:prstGeom>
        </p:spPr>
      </p:pic>
      <p:pic>
        <p:nvPicPr>
          <p:cNvPr id="5" name="図 4"/>
          <p:cNvPicPr>
            <a:picLocks noChangeAspect="1"/>
          </p:cNvPicPr>
          <p:nvPr/>
        </p:nvPicPr>
        <p:blipFill>
          <a:blip r:embed="rId8"/>
          <a:stretch>
            <a:fillRect/>
          </a:stretch>
        </p:blipFill>
        <p:spPr>
          <a:xfrm>
            <a:off x="7594400" y="297057"/>
            <a:ext cx="1518036" cy="377985"/>
          </a:xfrm>
          <a:prstGeom prst="rect">
            <a:avLst/>
          </a:prstGeom>
        </p:spPr>
      </p:pic>
      <p:sp>
        <p:nvSpPr>
          <p:cNvPr id="25" name="角丸四角形 24"/>
          <p:cNvSpPr/>
          <p:nvPr/>
        </p:nvSpPr>
        <p:spPr bwMode="auto">
          <a:xfrm>
            <a:off x="2170110" y="1511295"/>
            <a:ext cx="2879725" cy="360363"/>
          </a:xfrm>
          <a:prstGeom prst="roundRect">
            <a:avLst/>
          </a:prstGeom>
          <a:solidFill>
            <a:srgbClr val="00B050"/>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Strengthening community DRR capacity  </a:t>
            </a:r>
            <a:endParaRPr lang="ja-JP" altLang="en-US" sz="1200" dirty="0">
              <a:solidFill>
                <a:schemeClr val="bg1"/>
              </a:solidFill>
              <a:latin typeface="HG丸ｺﾞｼｯｸM-PRO" pitchFamily="50" charset="-128"/>
              <a:ea typeface="HG丸ｺﾞｼｯｸM-PRO" pitchFamily="50" charset="-128"/>
            </a:endParaRPr>
          </a:p>
        </p:txBody>
      </p:sp>
      <p:sp>
        <p:nvSpPr>
          <p:cNvPr id="26" name="角丸四角形 25"/>
          <p:cNvSpPr/>
          <p:nvPr/>
        </p:nvSpPr>
        <p:spPr bwMode="auto">
          <a:xfrm>
            <a:off x="322658" y="1063838"/>
            <a:ext cx="1362075" cy="828675"/>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Increasing DRR capacity based on self and mutual help</a:t>
            </a:r>
            <a:endParaRPr lang="ja-JP" altLang="en-US" sz="1200" dirty="0">
              <a:solidFill>
                <a:schemeClr val="bg1"/>
              </a:solidFill>
              <a:latin typeface="HG丸ｺﾞｼｯｸM-PRO" pitchFamily="50" charset="-128"/>
              <a:ea typeface="HG丸ｺﾞｼｯｸM-PRO" pitchFamily="50" charset="-12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507369" y="2313376"/>
            <a:ext cx="7953063" cy="4500000"/>
          </a:xfrm>
          <a:prstGeom prst="rect">
            <a:avLst/>
          </a:prstGeom>
          <a:noFill/>
          <a:ln w="9525">
            <a:noFill/>
            <a:miter lim="800000"/>
            <a:headEnd/>
            <a:tailEnd/>
          </a:ln>
          <a:effectLst>
            <a:softEdge rad="31750"/>
          </a:effectLst>
        </p:spPr>
      </p:pic>
      <p:sp>
        <p:nvSpPr>
          <p:cNvPr id="12" name="テキスト ボックス 11"/>
          <p:cNvSpPr txBox="1"/>
          <p:nvPr/>
        </p:nvSpPr>
        <p:spPr>
          <a:xfrm>
            <a:off x="899592" y="2348880"/>
            <a:ext cx="2568327" cy="276999"/>
          </a:xfrm>
          <a:prstGeom prst="rect">
            <a:avLst/>
          </a:prstGeom>
          <a:solidFill>
            <a:schemeClr val="bg1">
              <a:lumMod val="95000"/>
            </a:schemeClr>
          </a:solidFill>
        </p:spPr>
        <p:txBody>
          <a:bodyPr wrap="square" rtlCol="0">
            <a:spAutoFit/>
          </a:bodyPr>
          <a:lstStyle/>
          <a:p>
            <a:pPr algn="dist"/>
            <a:r>
              <a:rPr lang="en-US" altLang="ja-JP" sz="1200" b="1" dirty="0" smtClean="0">
                <a:latin typeface="メイリオ" pitchFamily="50" charset="-128"/>
                <a:ea typeface="メイリオ" pitchFamily="50" charset="-128"/>
                <a:cs typeface="メイリオ" pitchFamily="50" charset="-128"/>
              </a:rPr>
              <a:t>Ch.1 Preparation to live </a:t>
            </a:r>
            <a:endParaRPr kumimoji="1" lang="ja-JP" altLang="en-US" sz="1200" b="1" dirty="0">
              <a:latin typeface="メイリオ" pitchFamily="50" charset="-128"/>
              <a:ea typeface="メイリオ" pitchFamily="50" charset="-128"/>
              <a:cs typeface="メイリオ" pitchFamily="50" charset="-128"/>
            </a:endParaRPr>
          </a:p>
        </p:txBody>
      </p:sp>
      <p:cxnSp>
        <p:nvCxnSpPr>
          <p:cNvPr id="20" name="直線コネクタ 19"/>
          <p:cNvCxnSpPr/>
          <p:nvPr/>
        </p:nvCxnSpPr>
        <p:spPr>
          <a:xfrm>
            <a:off x="1907704" y="2688012"/>
            <a:ext cx="0" cy="684000"/>
          </a:xfrm>
          <a:prstGeom prst="line">
            <a:avLst/>
          </a:prstGeom>
          <a:ln w="1905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3693176" y="3922546"/>
            <a:ext cx="0" cy="792088"/>
          </a:xfrm>
          <a:prstGeom prst="line">
            <a:avLst/>
          </a:prstGeom>
          <a:ln w="1905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74957" y="3530976"/>
            <a:ext cx="2255108" cy="338554"/>
          </a:xfrm>
          <a:prstGeom prst="rect">
            <a:avLst/>
          </a:prstGeom>
          <a:solidFill>
            <a:schemeClr val="bg1">
              <a:lumMod val="95000"/>
            </a:schemeClr>
          </a:solidFill>
        </p:spPr>
        <p:txBody>
          <a:bodyPr wrap="square" rtlCol="0">
            <a:spAutoFit/>
          </a:bodyPr>
          <a:lstStyle/>
          <a:p>
            <a:pPr algn="dist"/>
            <a:r>
              <a:rPr lang="en-US" altLang="ja-JP" sz="1600" b="1" dirty="0" smtClean="0">
                <a:latin typeface="メイリオ" pitchFamily="50" charset="-128"/>
                <a:ea typeface="メイリオ" pitchFamily="50" charset="-128"/>
                <a:cs typeface="メイリオ" pitchFamily="50" charset="-128"/>
              </a:rPr>
              <a:t>Ch.2 To save lives </a:t>
            </a:r>
            <a:endParaRPr kumimoji="1" lang="ja-JP" altLang="en-US" sz="1600" b="1" dirty="0">
              <a:latin typeface="メイリオ" pitchFamily="50" charset="-128"/>
              <a:ea typeface="メイリオ" pitchFamily="50" charset="-128"/>
              <a:cs typeface="メイリオ" pitchFamily="50" charset="-128"/>
            </a:endParaRPr>
          </a:p>
        </p:txBody>
      </p:sp>
      <p:sp>
        <p:nvSpPr>
          <p:cNvPr id="17" name="テキスト ボックス 16"/>
          <p:cNvSpPr txBox="1"/>
          <p:nvPr/>
        </p:nvSpPr>
        <p:spPr>
          <a:xfrm>
            <a:off x="3502390" y="3111000"/>
            <a:ext cx="2471132" cy="338554"/>
          </a:xfrm>
          <a:prstGeom prst="rect">
            <a:avLst/>
          </a:prstGeom>
          <a:solidFill>
            <a:schemeClr val="bg1">
              <a:lumMod val="95000"/>
            </a:schemeClr>
          </a:solidFill>
        </p:spPr>
        <p:txBody>
          <a:bodyPr wrap="square" rtlCol="0">
            <a:spAutoFit/>
          </a:bodyPr>
          <a:lstStyle/>
          <a:p>
            <a:pPr algn="dist"/>
            <a:r>
              <a:rPr lang="en-US" altLang="ja-JP" sz="1600" b="1" dirty="0" smtClean="0">
                <a:latin typeface="メイリオ" pitchFamily="50" charset="-128"/>
                <a:ea typeface="メイリオ" pitchFamily="50" charset="-128"/>
                <a:cs typeface="メイリオ" pitchFamily="50" charset="-128"/>
              </a:rPr>
              <a:t>Ch.3</a:t>
            </a:r>
            <a:r>
              <a:rPr lang="ja-JP" altLang="en-US" sz="1600" b="1" dirty="0">
                <a:latin typeface="メイリオ" pitchFamily="50" charset="-128"/>
                <a:ea typeface="メイリオ" pitchFamily="50" charset="-128"/>
                <a:cs typeface="メイリオ" pitchFamily="50" charset="-128"/>
              </a:rPr>
              <a:t> </a:t>
            </a:r>
            <a:r>
              <a:rPr lang="en-US" altLang="ja-JP" sz="1600" b="1" dirty="0" smtClean="0">
                <a:latin typeface="メイリオ" pitchFamily="50" charset="-128"/>
                <a:ea typeface="メイリオ" pitchFamily="50" charset="-128"/>
                <a:cs typeface="メイリオ" pitchFamily="50" charset="-128"/>
              </a:rPr>
              <a:t>To </a:t>
            </a:r>
            <a:r>
              <a:rPr lang="en-US" altLang="ja-JP" sz="1600" b="1" dirty="0">
                <a:latin typeface="メイリオ" pitchFamily="50" charset="-128"/>
                <a:ea typeface="メイリオ" pitchFamily="50" charset="-128"/>
                <a:cs typeface="メイリオ" pitchFamily="50" charset="-128"/>
              </a:rPr>
              <a:t>s</a:t>
            </a:r>
            <a:r>
              <a:rPr lang="en-US" altLang="ja-JP" sz="1600" b="1" dirty="0" smtClean="0">
                <a:latin typeface="メイリオ" pitchFamily="50" charset="-128"/>
                <a:ea typeface="メイリオ" pitchFamily="50" charset="-128"/>
                <a:cs typeface="メイリオ" pitchFamily="50" charset="-128"/>
              </a:rPr>
              <a:t>urvive</a:t>
            </a:r>
            <a:endParaRPr kumimoji="1" lang="ja-JP" altLang="en-US" sz="1600" b="1" dirty="0">
              <a:latin typeface="メイリオ" pitchFamily="50" charset="-128"/>
              <a:ea typeface="メイリオ" pitchFamily="50" charset="-128"/>
              <a:cs typeface="メイリオ" pitchFamily="50" charset="-128"/>
            </a:endParaRPr>
          </a:p>
        </p:txBody>
      </p:sp>
      <p:cxnSp>
        <p:nvCxnSpPr>
          <p:cNvPr id="18" name="直線コネクタ 17"/>
          <p:cNvCxnSpPr/>
          <p:nvPr/>
        </p:nvCxnSpPr>
        <p:spPr>
          <a:xfrm>
            <a:off x="4798534" y="3460530"/>
            <a:ext cx="0" cy="972000"/>
          </a:xfrm>
          <a:prstGeom prst="line">
            <a:avLst/>
          </a:prstGeom>
          <a:ln w="1905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6156176" y="3140968"/>
            <a:ext cx="0" cy="828000"/>
          </a:xfrm>
          <a:prstGeom prst="line">
            <a:avLst/>
          </a:prstGeom>
          <a:ln w="1905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4017490" y="2774681"/>
            <a:ext cx="3210392" cy="276999"/>
          </a:xfrm>
          <a:prstGeom prst="rect">
            <a:avLst/>
          </a:prstGeom>
          <a:solidFill>
            <a:schemeClr val="bg1">
              <a:lumMod val="95000"/>
            </a:schemeClr>
          </a:solidFill>
        </p:spPr>
        <p:txBody>
          <a:bodyPr wrap="square" rtlCol="0">
            <a:spAutoFit/>
          </a:bodyPr>
          <a:lstStyle/>
          <a:p>
            <a:pPr algn="dist"/>
            <a:r>
              <a:rPr lang="en-US" altLang="ja-JP" sz="1200" b="1" dirty="0" smtClean="0">
                <a:latin typeface="メイリオ" pitchFamily="50" charset="-128"/>
                <a:ea typeface="メイリオ" pitchFamily="50" charset="-128"/>
                <a:cs typeface="メイリオ" pitchFamily="50" charset="-128"/>
              </a:rPr>
              <a:t>Ch.4 To live through</a:t>
            </a:r>
            <a:endParaRPr kumimoji="1" lang="ja-JP" altLang="en-US" sz="1200" b="1" dirty="0">
              <a:latin typeface="メイリオ" pitchFamily="50" charset="-128"/>
              <a:ea typeface="メイリオ" pitchFamily="50" charset="-128"/>
              <a:cs typeface="メイリオ" pitchFamily="50" charset="-128"/>
            </a:endParaRPr>
          </a:p>
        </p:txBody>
      </p:sp>
      <p:cxnSp>
        <p:nvCxnSpPr>
          <p:cNvPr id="26" name="直線コネクタ 25"/>
          <p:cNvCxnSpPr/>
          <p:nvPr/>
        </p:nvCxnSpPr>
        <p:spPr>
          <a:xfrm>
            <a:off x="7359292" y="2719430"/>
            <a:ext cx="0" cy="864000"/>
          </a:xfrm>
          <a:prstGeom prst="line">
            <a:avLst/>
          </a:prstGeom>
          <a:ln w="1905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5604853" y="2431323"/>
            <a:ext cx="2831172" cy="276999"/>
          </a:xfrm>
          <a:prstGeom prst="rect">
            <a:avLst/>
          </a:prstGeom>
          <a:solidFill>
            <a:schemeClr val="bg1">
              <a:lumMod val="95000"/>
            </a:schemeClr>
          </a:solidFill>
        </p:spPr>
        <p:txBody>
          <a:bodyPr wrap="square" rtlCol="0">
            <a:spAutoFit/>
          </a:bodyPr>
          <a:lstStyle/>
          <a:p>
            <a:pPr algn="dist"/>
            <a:r>
              <a:rPr lang="en-US" altLang="ja-JP" sz="1200" b="1" dirty="0" smtClean="0">
                <a:latin typeface="メイリオ" pitchFamily="50" charset="-128"/>
                <a:ea typeface="メイリオ" pitchFamily="50" charset="-128"/>
                <a:cs typeface="メイリオ" pitchFamily="50" charset="-128"/>
              </a:rPr>
              <a:t>Ch.5 To live better</a:t>
            </a:r>
            <a:endParaRPr kumimoji="1" lang="ja-JP" altLang="en-US" sz="1200" b="1" dirty="0">
              <a:latin typeface="メイリオ" pitchFamily="50" charset="-128"/>
              <a:ea typeface="メイリオ" pitchFamily="50" charset="-128"/>
              <a:cs typeface="メイリオ" pitchFamily="50" charset="-128"/>
            </a:endParaRPr>
          </a:p>
        </p:txBody>
      </p:sp>
      <p:sp>
        <p:nvSpPr>
          <p:cNvPr id="21" name="正方形/長方形 20"/>
          <p:cNvSpPr/>
          <p:nvPr/>
        </p:nvSpPr>
        <p:spPr bwMode="auto">
          <a:xfrm>
            <a:off x="357086" y="1065436"/>
            <a:ext cx="1116012" cy="863600"/>
          </a:xfrm>
          <a:prstGeom prst="rect">
            <a:avLst/>
          </a:prstGeom>
          <a:solidFill>
            <a:schemeClr val="accent6"/>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28" name="大波 27"/>
          <p:cNvSpPr/>
          <p:nvPr/>
        </p:nvSpPr>
        <p:spPr bwMode="auto">
          <a:xfrm>
            <a:off x="1530250" y="1084491"/>
            <a:ext cx="539750" cy="360363"/>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5</a:t>
            </a:r>
            <a:endParaRPr lang="ja-JP" altLang="en-US" sz="1400" dirty="0">
              <a:solidFill>
                <a:schemeClr val="tx1"/>
              </a:solidFill>
              <a:latin typeface="HG丸ｺﾞｼｯｸM-PRO" pitchFamily="50" charset="-128"/>
              <a:ea typeface="HG丸ｺﾞｼｯｸM-PRO" pitchFamily="50" charset="-128"/>
            </a:endParaRPr>
          </a:p>
        </p:txBody>
      </p:sp>
      <p:sp>
        <p:nvSpPr>
          <p:cNvPr id="29" name="ホームベース 28"/>
          <p:cNvSpPr/>
          <p:nvPr/>
        </p:nvSpPr>
        <p:spPr bwMode="auto">
          <a:xfrm>
            <a:off x="357086" y="1052736"/>
            <a:ext cx="4714875" cy="865188"/>
          </a:xfrm>
          <a:prstGeom prst="homePlate">
            <a:avLst>
              <a:gd name="adj" fmla="val 0"/>
            </a:avLst>
          </a:prstGeom>
          <a:noFill/>
          <a:ln w="25400">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33" name="大波 32"/>
          <p:cNvSpPr/>
          <p:nvPr/>
        </p:nvSpPr>
        <p:spPr bwMode="auto">
          <a:xfrm>
            <a:off x="1515958" y="1516289"/>
            <a:ext cx="539750" cy="360363"/>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6</a:t>
            </a:r>
            <a:endParaRPr lang="ja-JP" altLang="en-US" sz="1400" dirty="0">
              <a:solidFill>
                <a:schemeClr val="tx1"/>
              </a:solidFill>
              <a:latin typeface="HG丸ｺﾞｼｯｸM-PRO" pitchFamily="50" charset="-128"/>
              <a:ea typeface="HG丸ｺﾞｼｯｸM-PRO" pitchFamily="50" charset="-128"/>
            </a:endParaRPr>
          </a:p>
        </p:txBody>
      </p:sp>
      <p:pic>
        <p:nvPicPr>
          <p:cNvPr id="35" name="Picture 5">
            <a:hlinkClick r:id="rId4" action="ppaction://hlinkfile"/>
          </p:cNvPr>
          <p:cNvPicPr>
            <a:picLocks noChangeAspect="1" noChangeArrowheads="1"/>
          </p:cNvPicPr>
          <p:nvPr/>
        </p:nvPicPr>
        <p:blipFill>
          <a:blip r:embed="rId5" cstate="print"/>
          <a:srcRect/>
          <a:stretch>
            <a:fillRect/>
          </a:stretch>
        </p:blipFill>
        <p:spPr bwMode="auto">
          <a:xfrm>
            <a:off x="7227882" y="260350"/>
            <a:ext cx="427618" cy="431800"/>
          </a:xfrm>
          <a:prstGeom prst="rect">
            <a:avLst/>
          </a:prstGeom>
          <a:noFill/>
          <a:ln w="9525">
            <a:noFill/>
            <a:miter lim="800000"/>
            <a:headEnd/>
            <a:tailEnd/>
          </a:ln>
        </p:spPr>
      </p:pic>
      <p:grpSp>
        <p:nvGrpSpPr>
          <p:cNvPr id="37" name="グループ化 7"/>
          <p:cNvGrpSpPr/>
          <p:nvPr/>
        </p:nvGrpSpPr>
        <p:grpSpPr>
          <a:xfrm>
            <a:off x="477731" y="512743"/>
            <a:ext cx="8054855" cy="416742"/>
            <a:chOff x="477731" y="512743"/>
            <a:chExt cx="8054855" cy="416742"/>
          </a:xfrm>
          <a:solidFill>
            <a:srgbClr val="00B050"/>
          </a:solidFill>
        </p:grpSpPr>
        <p:cxnSp>
          <p:nvCxnSpPr>
            <p:cNvPr id="38" name="直線コネクタ 37"/>
            <p:cNvCxnSpPr/>
            <p:nvPr/>
          </p:nvCxnSpPr>
          <p:spPr>
            <a:xfrm>
              <a:off x="487136" y="909410"/>
              <a:ext cx="8045450" cy="14288"/>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9" name="正方形/長方形 38"/>
            <p:cNvSpPr/>
            <p:nvPr/>
          </p:nvSpPr>
          <p:spPr>
            <a:xfrm>
              <a:off x="477731" y="512743"/>
              <a:ext cx="415248" cy="416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solidFill>
                  <a:schemeClr val="tx1">
                    <a:lumMod val="50000"/>
                    <a:lumOff val="50000"/>
                  </a:schemeClr>
                </a:solidFill>
                <a:latin typeface="AR P丸ゴシック体M" pitchFamily="50" charset="-128"/>
                <a:ea typeface="AR P丸ゴシック体M" pitchFamily="50" charset="-128"/>
              </a:endParaRPr>
            </a:p>
          </p:txBody>
        </p:sp>
      </p:grpSp>
      <p:sp>
        <p:nvSpPr>
          <p:cNvPr id="40" name="テキスト ボックス 39"/>
          <p:cNvSpPr txBox="1">
            <a:spLocks noChangeArrowheads="1"/>
          </p:cNvSpPr>
          <p:nvPr/>
        </p:nvSpPr>
        <p:spPr bwMode="auto">
          <a:xfrm>
            <a:off x="850900" y="415925"/>
            <a:ext cx="6227987" cy="523220"/>
          </a:xfrm>
          <a:prstGeom prst="rect">
            <a:avLst/>
          </a:prstGeom>
          <a:noFill/>
          <a:ln w="9525">
            <a:noFill/>
            <a:miter lim="800000"/>
            <a:headEnd/>
            <a:tailEnd/>
          </a:ln>
        </p:spPr>
        <p:txBody>
          <a:bodyPr wrap="none">
            <a:spAutoFit/>
          </a:bodyPr>
          <a:lstStyle/>
          <a:p>
            <a:pPr lvl="0"/>
            <a:r>
              <a:rPr lang="ja-JP" altLang="en-US" sz="2800" dirty="0" smtClean="0">
                <a:latin typeface="HG丸ｺﾞｼｯｸM-PRO" pitchFamily="50" charset="-128"/>
                <a:ea typeface="HG丸ｺﾞｼｯｸM-PRO" pitchFamily="50" charset="-128"/>
              </a:rPr>
              <a:t>６ ．</a:t>
            </a:r>
            <a:r>
              <a:rPr lang="en-US" altLang="ja-JP" sz="2400" dirty="0">
                <a:solidFill>
                  <a:prstClr val="black"/>
                </a:solidFill>
                <a:latin typeface="HG丸ｺﾞｼｯｸM-PRO" pitchFamily="50" charset="-128"/>
                <a:ea typeface="HG丸ｺﾞｼｯｸM-PRO" pitchFamily="50" charset="-128"/>
              </a:rPr>
              <a:t>Efforts based on DRR strategy </a:t>
            </a:r>
            <a:r>
              <a:rPr lang="ja-JP" altLang="en-US" sz="2400" dirty="0" smtClean="0">
                <a:solidFill>
                  <a:prstClr val="black"/>
                </a:solidFill>
                <a:latin typeface="HG丸ｺﾞｼｯｸM-PRO" pitchFamily="50" charset="-128"/>
                <a:ea typeface="HG丸ｺﾞｼｯｸM-PRO" pitchFamily="50" charset="-128"/>
              </a:rPr>
              <a:t>⑧</a:t>
            </a:r>
            <a:endParaRPr lang="ja-JP" altLang="en-US" sz="2400" dirty="0">
              <a:solidFill>
                <a:prstClr val="black"/>
              </a:solidFill>
              <a:latin typeface="HG丸ｺﾞｼｯｸM-PRO" pitchFamily="50" charset="-128"/>
              <a:ea typeface="HG丸ｺﾞｼｯｸM-PRO" pitchFamily="50" charset="-128"/>
            </a:endParaRPr>
          </a:p>
        </p:txBody>
      </p:sp>
      <p:sp>
        <p:nvSpPr>
          <p:cNvPr id="3" name="テキスト ボックス 2"/>
          <p:cNvSpPr txBox="1"/>
          <p:nvPr/>
        </p:nvSpPr>
        <p:spPr>
          <a:xfrm>
            <a:off x="1232316" y="6237312"/>
            <a:ext cx="1342642" cy="307777"/>
          </a:xfrm>
          <a:prstGeom prst="rect">
            <a:avLst/>
          </a:prstGeom>
          <a:solidFill>
            <a:schemeClr val="bg1">
              <a:lumMod val="95000"/>
            </a:schemeClr>
          </a:solidFill>
        </p:spPr>
        <p:txBody>
          <a:bodyPr wrap="square" rtlCol="0">
            <a:spAutoFit/>
          </a:bodyPr>
          <a:lstStyle/>
          <a:p>
            <a:r>
              <a:rPr kumimoji="1" lang="en-US" altLang="ja-JP" sz="1400" dirty="0" smtClean="0"/>
              <a:t>disaster occur</a:t>
            </a:r>
            <a:endParaRPr kumimoji="1" lang="ja-JP" altLang="en-US" sz="1400" dirty="0"/>
          </a:p>
        </p:txBody>
      </p:sp>
      <p:sp>
        <p:nvSpPr>
          <p:cNvPr id="4" name="テキスト ボックス 3"/>
          <p:cNvSpPr txBox="1"/>
          <p:nvPr/>
        </p:nvSpPr>
        <p:spPr>
          <a:xfrm>
            <a:off x="2932513" y="6259588"/>
            <a:ext cx="965187" cy="307777"/>
          </a:xfrm>
          <a:prstGeom prst="rect">
            <a:avLst/>
          </a:prstGeom>
          <a:solidFill>
            <a:schemeClr val="bg1">
              <a:lumMod val="95000"/>
            </a:schemeClr>
          </a:solidFill>
        </p:spPr>
        <p:txBody>
          <a:bodyPr wrap="square" rtlCol="0">
            <a:spAutoFit/>
          </a:bodyPr>
          <a:lstStyle/>
          <a:p>
            <a:r>
              <a:rPr kumimoji="1" lang="en-US" altLang="ja-JP" sz="1400" dirty="0" smtClean="0"/>
              <a:t>10 hours </a:t>
            </a:r>
            <a:endParaRPr kumimoji="1" lang="ja-JP" altLang="en-US" sz="1400" dirty="0"/>
          </a:p>
        </p:txBody>
      </p:sp>
      <p:sp>
        <p:nvSpPr>
          <p:cNvPr id="7" name="テキスト ボックス 6"/>
          <p:cNvSpPr txBox="1"/>
          <p:nvPr/>
        </p:nvSpPr>
        <p:spPr>
          <a:xfrm>
            <a:off x="4298804" y="6259588"/>
            <a:ext cx="1062522" cy="523220"/>
          </a:xfrm>
          <a:prstGeom prst="rect">
            <a:avLst/>
          </a:prstGeom>
          <a:solidFill>
            <a:schemeClr val="bg1">
              <a:lumMod val="95000"/>
            </a:schemeClr>
          </a:solidFill>
        </p:spPr>
        <p:txBody>
          <a:bodyPr wrap="square" rtlCol="0">
            <a:spAutoFit/>
          </a:bodyPr>
          <a:lstStyle/>
          <a:p>
            <a:r>
              <a:rPr kumimoji="1" lang="en-US" altLang="ja-JP" sz="1400" dirty="0" smtClean="0"/>
              <a:t>100 hours</a:t>
            </a:r>
          </a:p>
          <a:p>
            <a:r>
              <a:rPr lang="en-US" altLang="ja-JP" sz="1400" dirty="0" smtClean="0"/>
              <a:t>(4 days)</a:t>
            </a:r>
            <a:endParaRPr kumimoji="1" lang="ja-JP" altLang="en-US" sz="1400" dirty="0"/>
          </a:p>
        </p:txBody>
      </p:sp>
      <p:sp>
        <p:nvSpPr>
          <p:cNvPr id="8" name="テキスト ボックス 7"/>
          <p:cNvSpPr txBox="1"/>
          <p:nvPr/>
        </p:nvSpPr>
        <p:spPr>
          <a:xfrm>
            <a:off x="5475583" y="6259588"/>
            <a:ext cx="1472681" cy="523220"/>
          </a:xfrm>
          <a:prstGeom prst="rect">
            <a:avLst/>
          </a:prstGeom>
          <a:solidFill>
            <a:schemeClr val="bg1">
              <a:lumMod val="95000"/>
            </a:schemeClr>
          </a:solidFill>
        </p:spPr>
        <p:txBody>
          <a:bodyPr wrap="square" rtlCol="0">
            <a:spAutoFit/>
          </a:bodyPr>
          <a:lstStyle/>
          <a:p>
            <a:r>
              <a:rPr kumimoji="1" lang="en-US" altLang="ja-JP" sz="1400" dirty="0" smtClean="0"/>
              <a:t>1000 hours</a:t>
            </a:r>
          </a:p>
          <a:p>
            <a:r>
              <a:rPr lang="en-US" altLang="ja-JP" sz="1400" dirty="0" smtClean="0"/>
              <a:t>(1.5–2 months)</a:t>
            </a:r>
            <a:endParaRPr kumimoji="1" lang="ja-JP" altLang="en-US" sz="1400" dirty="0"/>
          </a:p>
        </p:txBody>
      </p:sp>
      <p:sp>
        <p:nvSpPr>
          <p:cNvPr id="9" name="テキスト ボックス 8"/>
          <p:cNvSpPr txBox="1"/>
          <p:nvPr/>
        </p:nvSpPr>
        <p:spPr>
          <a:xfrm>
            <a:off x="7031300" y="6263801"/>
            <a:ext cx="1285116" cy="523220"/>
          </a:xfrm>
          <a:prstGeom prst="rect">
            <a:avLst/>
          </a:prstGeom>
          <a:solidFill>
            <a:schemeClr val="bg1">
              <a:lumMod val="95000"/>
            </a:schemeClr>
          </a:solidFill>
        </p:spPr>
        <p:txBody>
          <a:bodyPr wrap="square" rtlCol="0">
            <a:spAutoFit/>
          </a:bodyPr>
          <a:lstStyle/>
          <a:p>
            <a:r>
              <a:rPr kumimoji="1" lang="en-US" altLang="ja-JP" sz="1400" dirty="0" smtClean="0"/>
              <a:t>10000 hours</a:t>
            </a:r>
          </a:p>
          <a:p>
            <a:r>
              <a:rPr lang="en-US" altLang="ja-JP" sz="1400" dirty="0" smtClean="0"/>
              <a:t>( 1 year )</a:t>
            </a:r>
            <a:endParaRPr kumimoji="1" lang="ja-JP" altLang="en-US" sz="1400" dirty="0"/>
          </a:p>
        </p:txBody>
      </p:sp>
      <p:sp>
        <p:nvSpPr>
          <p:cNvPr id="10" name="テキスト ボックス 9"/>
          <p:cNvSpPr txBox="1"/>
          <p:nvPr/>
        </p:nvSpPr>
        <p:spPr>
          <a:xfrm>
            <a:off x="583696" y="4221088"/>
            <a:ext cx="1396016" cy="830997"/>
          </a:xfrm>
          <a:prstGeom prst="rect">
            <a:avLst/>
          </a:prstGeom>
          <a:solidFill>
            <a:schemeClr val="bg1">
              <a:lumMod val="95000"/>
            </a:schemeClr>
          </a:solidFill>
        </p:spPr>
        <p:txBody>
          <a:bodyPr wrap="square" rtlCol="0">
            <a:spAutoFit/>
          </a:bodyPr>
          <a:lstStyle/>
          <a:p>
            <a:r>
              <a:rPr lang="en-US" altLang="ja-JP" sz="1600" dirty="0"/>
              <a:t>T</a:t>
            </a:r>
            <a:r>
              <a:rPr kumimoji="1" lang="en-US" altLang="ja-JP" sz="1600" dirty="0" smtClean="0"/>
              <a:t>o prepare for disasters in advance</a:t>
            </a:r>
            <a:endParaRPr kumimoji="1" lang="ja-JP" altLang="en-US" sz="1600" dirty="0"/>
          </a:p>
        </p:txBody>
      </p:sp>
      <p:sp>
        <p:nvSpPr>
          <p:cNvPr id="11" name="テキスト ボックス 10"/>
          <p:cNvSpPr txBox="1"/>
          <p:nvPr/>
        </p:nvSpPr>
        <p:spPr>
          <a:xfrm>
            <a:off x="3563888" y="5517232"/>
            <a:ext cx="3795404" cy="369332"/>
          </a:xfrm>
          <a:prstGeom prst="rect">
            <a:avLst/>
          </a:prstGeom>
          <a:solidFill>
            <a:schemeClr val="bg1">
              <a:lumMod val="95000"/>
            </a:schemeClr>
          </a:solidFill>
        </p:spPr>
        <p:txBody>
          <a:bodyPr wrap="square" rtlCol="0">
            <a:spAutoFit/>
          </a:bodyPr>
          <a:lstStyle/>
          <a:p>
            <a:r>
              <a:rPr kumimoji="1" lang="en-US" altLang="ja-JP" dirty="0" smtClean="0"/>
              <a:t>   To recover from disasters rapidly</a:t>
            </a:r>
            <a:endParaRPr kumimoji="1" lang="ja-JP" altLang="en-US" dirty="0"/>
          </a:p>
        </p:txBody>
      </p:sp>
      <p:pic>
        <p:nvPicPr>
          <p:cNvPr id="6" name="図 5"/>
          <p:cNvPicPr>
            <a:picLocks noChangeAspect="1"/>
          </p:cNvPicPr>
          <p:nvPr/>
        </p:nvPicPr>
        <p:blipFill>
          <a:blip r:embed="rId6"/>
          <a:stretch>
            <a:fillRect/>
          </a:stretch>
        </p:blipFill>
        <p:spPr>
          <a:xfrm>
            <a:off x="2120006" y="1097760"/>
            <a:ext cx="2901948" cy="365792"/>
          </a:xfrm>
          <a:prstGeom prst="rect">
            <a:avLst/>
          </a:prstGeom>
        </p:spPr>
      </p:pic>
      <p:pic>
        <p:nvPicPr>
          <p:cNvPr id="13" name="図 12"/>
          <p:cNvPicPr>
            <a:picLocks noChangeAspect="1"/>
          </p:cNvPicPr>
          <p:nvPr/>
        </p:nvPicPr>
        <p:blipFill>
          <a:blip r:embed="rId7"/>
          <a:stretch>
            <a:fillRect/>
          </a:stretch>
        </p:blipFill>
        <p:spPr>
          <a:xfrm>
            <a:off x="7591440" y="290512"/>
            <a:ext cx="1518036" cy="377985"/>
          </a:xfrm>
          <a:prstGeom prst="rect">
            <a:avLst/>
          </a:prstGeom>
        </p:spPr>
      </p:pic>
      <p:sp>
        <p:nvSpPr>
          <p:cNvPr id="34" name="角丸四角形 33"/>
          <p:cNvSpPr/>
          <p:nvPr/>
        </p:nvSpPr>
        <p:spPr bwMode="auto">
          <a:xfrm>
            <a:off x="2131117" y="1511523"/>
            <a:ext cx="2879725" cy="360363"/>
          </a:xfrm>
          <a:prstGeom prst="roundRect">
            <a:avLst/>
          </a:prstGeom>
          <a:solidFill>
            <a:srgbClr val="00B050"/>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Strengthening community DRR capacity  </a:t>
            </a:r>
            <a:endParaRPr lang="ja-JP" altLang="en-US" sz="1200" dirty="0">
              <a:solidFill>
                <a:schemeClr val="bg1"/>
              </a:solidFill>
              <a:latin typeface="HG丸ｺﾞｼｯｸM-PRO" pitchFamily="50" charset="-128"/>
              <a:ea typeface="HG丸ｺﾞｼｯｸM-PRO" pitchFamily="50" charset="-128"/>
            </a:endParaRPr>
          </a:p>
        </p:txBody>
      </p:sp>
      <p:sp>
        <p:nvSpPr>
          <p:cNvPr id="36" name="Text Box 6"/>
          <p:cNvSpPr txBox="1">
            <a:spLocks noChangeArrowheads="1"/>
          </p:cNvSpPr>
          <p:nvPr/>
        </p:nvSpPr>
        <p:spPr bwMode="auto">
          <a:xfrm>
            <a:off x="469827" y="1894572"/>
            <a:ext cx="8208267" cy="461665"/>
          </a:xfrm>
          <a:prstGeom prst="rect">
            <a:avLst/>
          </a:prstGeom>
          <a:noFill/>
          <a:ln w="9525">
            <a:noFill/>
            <a:miter lim="800000"/>
            <a:headEnd/>
            <a:tailEnd/>
          </a:ln>
        </p:spPr>
        <p:txBody>
          <a:bodyPr wrap="square">
            <a:spAutoFit/>
          </a:bodyPr>
          <a:lstStyle/>
          <a:p>
            <a:pPr algn="ctr">
              <a:spcBef>
                <a:spcPct val="50000"/>
              </a:spcBef>
            </a:pPr>
            <a:r>
              <a:rPr lang="ja-JP" altLang="en-US" sz="2400" dirty="0" smtClean="0">
                <a:latin typeface="HG丸ｺﾞｼｯｸM-PRO" pitchFamily="50" charset="-128"/>
                <a:ea typeface="HG丸ｺﾞｼｯｸM-PRO" pitchFamily="50" charset="-128"/>
              </a:rPr>
              <a:t>～</a:t>
            </a:r>
            <a:r>
              <a:rPr lang="en-US" altLang="ja-JP" sz="2400" dirty="0" smtClean="0">
                <a:latin typeface="HG丸ｺﾞｼｯｸM-PRO" pitchFamily="50" charset="-128"/>
                <a:ea typeface="HG丸ｺﾞｼｯｸM-PRO" pitchFamily="50" charset="-128"/>
              </a:rPr>
              <a:t>DRR Handbook</a:t>
            </a:r>
            <a:r>
              <a:rPr lang="ja-JP" altLang="en-US" sz="2400" dirty="0" smtClean="0">
                <a:latin typeface="HG丸ｺﾞｼｯｸM-PRO" pitchFamily="50" charset="-128"/>
                <a:ea typeface="HG丸ｺﾞｼｯｸM-PRO" pitchFamily="50" charset="-128"/>
              </a:rPr>
              <a:t> </a:t>
            </a:r>
            <a:r>
              <a:rPr lang="en-US" altLang="ja-JP" sz="2400" dirty="0" smtClean="0">
                <a:latin typeface="HG丸ｺﾞｼｯｸM-PRO" pitchFamily="50" charset="-128"/>
                <a:ea typeface="HG丸ｺﾞｼｯｸM-PRO" pitchFamily="50" charset="-128"/>
              </a:rPr>
              <a:t>: </a:t>
            </a:r>
            <a:r>
              <a:rPr lang="en-US" altLang="ja-JP" dirty="0" smtClean="0">
                <a:latin typeface="HG丸ｺﾞｼｯｸM-PRO" pitchFamily="50" charset="-128"/>
                <a:ea typeface="HG丸ｺﾞｼｯｸM-PRO" pitchFamily="50" charset="-128"/>
              </a:rPr>
              <a:t>to prepare for disasters individually</a:t>
            </a:r>
            <a:r>
              <a:rPr lang="ja-JP" altLang="en-US" dirty="0" smtClean="0">
                <a:latin typeface="HG丸ｺﾞｼｯｸM-PRO" pitchFamily="50" charset="-128"/>
                <a:ea typeface="HG丸ｺﾞｼｯｸM-PRO" pitchFamily="50" charset="-128"/>
              </a:rPr>
              <a:t>！</a:t>
            </a:r>
            <a:r>
              <a:rPr lang="ja-JP" altLang="en-US" sz="2400" dirty="0">
                <a:latin typeface="HG丸ｺﾞｼｯｸM-PRO" pitchFamily="50" charset="-128"/>
                <a:ea typeface="HG丸ｺﾞｼｯｸM-PRO" pitchFamily="50" charset="-128"/>
              </a:rPr>
              <a:t>～</a:t>
            </a:r>
          </a:p>
        </p:txBody>
      </p:sp>
      <p:sp>
        <p:nvSpPr>
          <p:cNvPr id="41" name="角丸四角形 40"/>
          <p:cNvSpPr/>
          <p:nvPr/>
        </p:nvSpPr>
        <p:spPr bwMode="auto">
          <a:xfrm>
            <a:off x="341105" y="1082898"/>
            <a:ext cx="1362075" cy="828675"/>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Increasing DRR capacity based on self and mutual help</a:t>
            </a:r>
            <a:endParaRPr lang="ja-JP" altLang="en-US" sz="1200" dirty="0">
              <a:solidFill>
                <a:schemeClr val="bg1"/>
              </a:solidFill>
              <a:latin typeface="HG丸ｺﾞｼｯｸM-PRO" pitchFamily="50" charset="-128"/>
              <a:ea typeface="HG丸ｺﾞｼｯｸM-PRO" pitchFamily="50" charset="-12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bwMode="auto">
          <a:xfrm>
            <a:off x="357086" y="1065436"/>
            <a:ext cx="1116012" cy="863600"/>
          </a:xfrm>
          <a:prstGeom prst="rect">
            <a:avLst/>
          </a:prstGeom>
          <a:solidFill>
            <a:schemeClr val="accent6"/>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28" name="大波 27"/>
          <p:cNvSpPr/>
          <p:nvPr/>
        </p:nvSpPr>
        <p:spPr bwMode="auto">
          <a:xfrm>
            <a:off x="1530250" y="1084491"/>
            <a:ext cx="539750" cy="360363"/>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5</a:t>
            </a:r>
            <a:endParaRPr lang="ja-JP" altLang="en-US" sz="1400" dirty="0">
              <a:solidFill>
                <a:schemeClr val="tx1"/>
              </a:solidFill>
              <a:latin typeface="HG丸ｺﾞｼｯｸM-PRO" pitchFamily="50" charset="-128"/>
              <a:ea typeface="HG丸ｺﾞｼｯｸM-PRO" pitchFamily="50" charset="-128"/>
            </a:endParaRPr>
          </a:p>
        </p:txBody>
      </p:sp>
      <p:sp>
        <p:nvSpPr>
          <p:cNvPr id="29" name="ホームベース 28"/>
          <p:cNvSpPr/>
          <p:nvPr/>
        </p:nvSpPr>
        <p:spPr bwMode="auto">
          <a:xfrm>
            <a:off x="357086" y="1052736"/>
            <a:ext cx="4714875" cy="865188"/>
          </a:xfrm>
          <a:prstGeom prst="homePlate">
            <a:avLst>
              <a:gd name="adj" fmla="val 0"/>
            </a:avLst>
          </a:prstGeom>
          <a:noFill/>
          <a:ln w="25400">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33" name="大波 32"/>
          <p:cNvSpPr/>
          <p:nvPr/>
        </p:nvSpPr>
        <p:spPr bwMode="auto">
          <a:xfrm>
            <a:off x="1515958" y="1516289"/>
            <a:ext cx="539750" cy="360363"/>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6</a:t>
            </a:r>
            <a:endParaRPr lang="ja-JP" altLang="en-US" sz="1400" dirty="0">
              <a:solidFill>
                <a:schemeClr val="tx1"/>
              </a:solidFill>
              <a:latin typeface="HG丸ｺﾞｼｯｸM-PRO" pitchFamily="50" charset="-128"/>
              <a:ea typeface="HG丸ｺﾞｼｯｸM-PRO" pitchFamily="50" charset="-128"/>
            </a:endParaRPr>
          </a:p>
        </p:txBody>
      </p:sp>
      <p:pic>
        <p:nvPicPr>
          <p:cNvPr id="35" name="Picture 5">
            <a:hlinkClick r:id="rId3" action="ppaction://hlinkfile"/>
          </p:cNvPr>
          <p:cNvPicPr>
            <a:picLocks noChangeAspect="1" noChangeArrowheads="1"/>
          </p:cNvPicPr>
          <p:nvPr/>
        </p:nvPicPr>
        <p:blipFill>
          <a:blip r:embed="rId4" cstate="print"/>
          <a:srcRect/>
          <a:stretch>
            <a:fillRect/>
          </a:stretch>
        </p:blipFill>
        <p:spPr bwMode="auto">
          <a:xfrm>
            <a:off x="7227882" y="260350"/>
            <a:ext cx="427618" cy="431800"/>
          </a:xfrm>
          <a:prstGeom prst="rect">
            <a:avLst/>
          </a:prstGeom>
          <a:noFill/>
          <a:ln w="9525">
            <a:noFill/>
            <a:miter lim="800000"/>
            <a:headEnd/>
            <a:tailEnd/>
          </a:ln>
        </p:spPr>
      </p:pic>
      <p:grpSp>
        <p:nvGrpSpPr>
          <p:cNvPr id="5" name="グループ化 7"/>
          <p:cNvGrpSpPr/>
          <p:nvPr/>
        </p:nvGrpSpPr>
        <p:grpSpPr>
          <a:xfrm>
            <a:off x="477731" y="512743"/>
            <a:ext cx="8054855" cy="416742"/>
            <a:chOff x="477731" y="512743"/>
            <a:chExt cx="8054855" cy="416742"/>
          </a:xfrm>
          <a:solidFill>
            <a:srgbClr val="00B050"/>
          </a:solidFill>
        </p:grpSpPr>
        <p:cxnSp>
          <p:nvCxnSpPr>
            <p:cNvPr id="38" name="直線コネクタ 37"/>
            <p:cNvCxnSpPr/>
            <p:nvPr/>
          </p:nvCxnSpPr>
          <p:spPr>
            <a:xfrm>
              <a:off x="487136" y="909410"/>
              <a:ext cx="8045450" cy="14288"/>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9" name="正方形/長方形 38"/>
            <p:cNvSpPr/>
            <p:nvPr/>
          </p:nvSpPr>
          <p:spPr>
            <a:xfrm>
              <a:off x="477731" y="512743"/>
              <a:ext cx="415248" cy="416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solidFill>
                  <a:schemeClr val="tx1">
                    <a:lumMod val="50000"/>
                    <a:lumOff val="50000"/>
                  </a:schemeClr>
                </a:solidFill>
                <a:latin typeface="AR P丸ゴシック体M" pitchFamily="50" charset="-128"/>
                <a:ea typeface="AR P丸ゴシック体M" pitchFamily="50" charset="-128"/>
              </a:endParaRPr>
            </a:p>
          </p:txBody>
        </p:sp>
      </p:grpSp>
      <p:sp>
        <p:nvSpPr>
          <p:cNvPr id="40" name="テキスト ボックス 39"/>
          <p:cNvSpPr txBox="1">
            <a:spLocks noChangeArrowheads="1"/>
          </p:cNvSpPr>
          <p:nvPr/>
        </p:nvSpPr>
        <p:spPr bwMode="auto">
          <a:xfrm>
            <a:off x="850900" y="415925"/>
            <a:ext cx="6227987" cy="523220"/>
          </a:xfrm>
          <a:prstGeom prst="rect">
            <a:avLst/>
          </a:prstGeom>
          <a:noFill/>
          <a:ln w="9525">
            <a:noFill/>
            <a:miter lim="800000"/>
            <a:headEnd/>
            <a:tailEnd/>
          </a:ln>
        </p:spPr>
        <p:txBody>
          <a:bodyPr wrap="none">
            <a:spAutoFit/>
          </a:bodyPr>
          <a:lstStyle/>
          <a:p>
            <a:pPr lvl="0"/>
            <a:r>
              <a:rPr lang="ja-JP" altLang="en-US" sz="2800" dirty="0" smtClean="0">
                <a:latin typeface="HG丸ｺﾞｼｯｸM-PRO" pitchFamily="50" charset="-128"/>
                <a:ea typeface="HG丸ｺﾞｼｯｸM-PRO" pitchFamily="50" charset="-128"/>
              </a:rPr>
              <a:t>６ ．</a:t>
            </a:r>
            <a:r>
              <a:rPr lang="en-US" altLang="ja-JP" sz="2400" dirty="0">
                <a:solidFill>
                  <a:prstClr val="black"/>
                </a:solidFill>
                <a:latin typeface="HG丸ｺﾞｼｯｸM-PRO" pitchFamily="50" charset="-128"/>
                <a:ea typeface="HG丸ｺﾞｼｯｸM-PRO" pitchFamily="50" charset="-128"/>
              </a:rPr>
              <a:t>Efforts based on DRR strategy </a:t>
            </a:r>
            <a:r>
              <a:rPr lang="ja-JP" altLang="en-US" sz="2400" dirty="0" smtClean="0">
                <a:solidFill>
                  <a:prstClr val="black"/>
                </a:solidFill>
                <a:latin typeface="HG丸ｺﾞｼｯｸM-PRO" pitchFamily="50" charset="-128"/>
                <a:ea typeface="HG丸ｺﾞｼｯｸM-PRO" pitchFamily="50" charset="-128"/>
              </a:rPr>
              <a:t>⑨</a:t>
            </a:r>
            <a:endParaRPr lang="ja-JP" altLang="en-US" sz="2400" dirty="0">
              <a:solidFill>
                <a:prstClr val="black"/>
              </a:solidFill>
              <a:latin typeface="HG丸ｺﾞｼｯｸM-PRO" pitchFamily="50" charset="-128"/>
              <a:ea typeface="HG丸ｺﾞｼｯｸM-PRO" pitchFamily="50" charset="-128"/>
            </a:endParaRPr>
          </a:p>
        </p:txBody>
      </p:sp>
      <p:sp>
        <p:nvSpPr>
          <p:cNvPr id="22" name="Text Box 6"/>
          <p:cNvSpPr txBox="1">
            <a:spLocks noChangeArrowheads="1"/>
          </p:cNvSpPr>
          <p:nvPr/>
        </p:nvSpPr>
        <p:spPr bwMode="auto">
          <a:xfrm>
            <a:off x="323528" y="2780928"/>
            <a:ext cx="8820472" cy="3662541"/>
          </a:xfrm>
          <a:prstGeom prst="rect">
            <a:avLst/>
          </a:prstGeom>
          <a:noFill/>
          <a:ln w="9525">
            <a:noFill/>
            <a:miter lim="800000"/>
            <a:headEnd/>
            <a:tailEnd/>
          </a:ln>
        </p:spPr>
        <p:txBody>
          <a:bodyPr wrap="square">
            <a:spAutoFit/>
          </a:bodyPr>
          <a:lstStyle/>
          <a:p>
            <a:pPr>
              <a:spcBef>
                <a:spcPct val="50000"/>
              </a:spcBef>
            </a:pPr>
            <a:r>
              <a:rPr lang="en-US" altLang="ja-JP" sz="1600" u="sng" dirty="0" smtClean="0">
                <a:solidFill>
                  <a:srgbClr val="0070C0"/>
                </a:solidFill>
                <a:latin typeface="HG丸ｺﾞｼｯｸM-PRO" pitchFamily="50" charset="-128"/>
                <a:ea typeface="HG丸ｺﾞｼｯｸM-PRO" pitchFamily="50" charset="-128"/>
              </a:rPr>
              <a:t>Chapter 1. Preparation to live</a:t>
            </a:r>
            <a:r>
              <a:rPr lang="ja-JP" altLang="en-US" sz="1600" dirty="0" smtClean="0">
                <a:solidFill>
                  <a:srgbClr val="0070C0"/>
                </a:solidFill>
                <a:latin typeface="HG丸ｺﾞｼｯｸM-PRO" pitchFamily="50" charset="-128"/>
                <a:ea typeface="HG丸ｺﾞｼｯｸM-PRO" pitchFamily="50" charset="-128"/>
              </a:rPr>
              <a:t>　</a:t>
            </a:r>
            <a:r>
              <a:rPr lang="en-US" altLang="ja-JP" sz="1600" dirty="0" smtClean="0">
                <a:solidFill>
                  <a:srgbClr val="0070C0"/>
                </a:solidFill>
                <a:latin typeface="HG丸ｺﾞｼｯｸM-PRO" pitchFamily="50" charset="-128"/>
                <a:ea typeface="HG丸ｺﾞｼｯｸM-PRO" pitchFamily="50" charset="-128"/>
              </a:rPr>
              <a:t>DRR life manual </a:t>
            </a:r>
            <a:r>
              <a:rPr lang="en-US" altLang="ja-JP" sz="1400" dirty="0" smtClean="0">
                <a:solidFill>
                  <a:srgbClr val="0070C0"/>
                </a:solidFill>
                <a:latin typeface="HG丸ｺﾞｼｯｸM-PRO" pitchFamily="50" charset="-128"/>
                <a:ea typeface="HG丸ｺﾞｼｯｸM-PRO" pitchFamily="50" charset="-128"/>
              </a:rPr>
              <a:t>for daily life</a:t>
            </a:r>
          </a:p>
          <a:p>
            <a:pPr>
              <a:spcBef>
                <a:spcPct val="50000"/>
              </a:spcBef>
            </a:pPr>
            <a:r>
              <a:rPr lang="ja-JP" altLang="en-US" sz="1400" dirty="0" smtClean="0">
                <a:latin typeface="HG丸ｺﾞｼｯｸM-PRO" pitchFamily="50" charset="-128"/>
                <a:ea typeface="HG丸ｺﾞｼｯｸM-PRO" pitchFamily="50" charset="-128"/>
              </a:rPr>
              <a:t>　</a:t>
            </a:r>
            <a:r>
              <a:rPr lang="ja-JP" altLang="en-US" sz="1600" dirty="0" smtClean="0">
                <a:latin typeface="HG丸ｺﾞｼｯｸM-PRO" pitchFamily="50" charset="-128"/>
                <a:ea typeface="HG丸ｺﾞｼｯｸM-PRO" pitchFamily="50" charset="-128"/>
              </a:rPr>
              <a:t>～</a:t>
            </a:r>
            <a:r>
              <a:rPr lang="en-US" altLang="ja-JP" sz="1600" dirty="0" smtClean="0">
                <a:latin typeface="HG丸ｺﾞｼｯｸM-PRO" pitchFamily="50" charset="-128"/>
                <a:ea typeface="HG丸ｺﾞｼｯｸM-PRO" pitchFamily="50" charset="-128"/>
              </a:rPr>
              <a:t>Know disasters and prepare for disasters</a:t>
            </a:r>
            <a:r>
              <a:rPr lang="ja-JP" altLang="en-US" sz="1600" dirty="0" smtClean="0">
                <a:latin typeface="HG丸ｺﾞｼｯｸM-PRO" pitchFamily="50" charset="-128"/>
                <a:ea typeface="HG丸ｺﾞｼｯｸM-PRO" pitchFamily="50" charset="-128"/>
              </a:rPr>
              <a:t>～</a:t>
            </a:r>
            <a:endParaRPr lang="en-US" altLang="ja-JP" sz="1600" dirty="0" smtClean="0">
              <a:latin typeface="HG丸ｺﾞｼｯｸM-PRO" pitchFamily="50" charset="-128"/>
              <a:ea typeface="HG丸ｺﾞｼｯｸM-PRO" pitchFamily="50" charset="-128"/>
            </a:endParaRPr>
          </a:p>
          <a:p>
            <a:pPr>
              <a:spcBef>
                <a:spcPct val="50000"/>
              </a:spcBef>
            </a:pPr>
            <a:r>
              <a:rPr lang="en-US" altLang="ja-JP" sz="1600" u="sng" dirty="0" smtClean="0">
                <a:solidFill>
                  <a:srgbClr val="0070C0"/>
                </a:solidFill>
                <a:latin typeface="HG丸ｺﾞｼｯｸM-PRO" pitchFamily="50" charset="-128"/>
                <a:ea typeface="HG丸ｺﾞｼｯｸM-PRO" pitchFamily="50" charset="-128"/>
              </a:rPr>
              <a:t>Chapter 2. To save lives</a:t>
            </a:r>
            <a:r>
              <a:rPr lang="ja-JP" altLang="en-US" sz="1600" dirty="0" smtClean="0">
                <a:solidFill>
                  <a:srgbClr val="0070C0"/>
                </a:solidFill>
                <a:latin typeface="HG丸ｺﾞｼｯｸM-PRO" pitchFamily="50" charset="-128"/>
                <a:ea typeface="HG丸ｺﾞｼｯｸM-PRO" pitchFamily="50" charset="-128"/>
              </a:rPr>
              <a:t>　</a:t>
            </a:r>
            <a:r>
              <a:rPr lang="en-US" altLang="ja-JP" sz="1400" dirty="0" smtClean="0">
                <a:solidFill>
                  <a:srgbClr val="0070C0"/>
                </a:solidFill>
                <a:latin typeface="HG丸ｺﾞｼｯｸM-PRO" pitchFamily="50" charset="-128"/>
                <a:ea typeface="HG丸ｺﾞｼｯｸM-PRO" pitchFamily="50" charset="-128"/>
              </a:rPr>
              <a:t>from disaster occurrence to</a:t>
            </a:r>
            <a:r>
              <a:rPr lang="en-US" altLang="ja-JP" sz="1400" dirty="0" smtClean="0">
                <a:solidFill>
                  <a:schemeClr val="tx2">
                    <a:lumMod val="60000"/>
                    <a:lumOff val="40000"/>
                  </a:schemeClr>
                </a:solidFill>
                <a:latin typeface="HG丸ｺﾞｼｯｸM-PRO" pitchFamily="50" charset="-128"/>
                <a:ea typeface="HG丸ｺﾞｼｯｸM-PRO" pitchFamily="50" charset="-128"/>
              </a:rPr>
              <a:t> </a:t>
            </a:r>
            <a:r>
              <a:rPr lang="en-US" altLang="ja-JP" sz="1400" dirty="0" smtClean="0">
                <a:solidFill>
                  <a:srgbClr val="0070C0"/>
                </a:solidFill>
                <a:latin typeface="HG丸ｺﾞｼｯｸM-PRO" pitchFamily="50" charset="-128"/>
                <a:ea typeface="HG丸ｺﾞｼｯｸM-PRO" pitchFamily="50" charset="-128"/>
              </a:rPr>
              <a:t>10 hours </a:t>
            </a:r>
          </a:p>
          <a:p>
            <a:pPr>
              <a:spcBef>
                <a:spcPct val="50000"/>
              </a:spcBef>
            </a:pPr>
            <a:r>
              <a:rPr lang="ja-JP" altLang="en-US" sz="1400" dirty="0" smtClean="0">
                <a:latin typeface="HG丸ｺﾞｼｯｸM-PRO" pitchFamily="50" charset="-128"/>
                <a:ea typeface="HG丸ｺﾞｼｯｸM-PRO" pitchFamily="50" charset="-128"/>
              </a:rPr>
              <a:t>　</a:t>
            </a:r>
            <a:r>
              <a:rPr lang="ja-JP" altLang="en-US" sz="1600" dirty="0" smtClean="0">
                <a:latin typeface="HG丸ｺﾞｼｯｸM-PRO" pitchFamily="50" charset="-128"/>
                <a:ea typeface="HG丸ｺﾞｼｯｸM-PRO" pitchFamily="50" charset="-128"/>
              </a:rPr>
              <a:t>～</a:t>
            </a:r>
            <a:r>
              <a:rPr lang="en-US" altLang="ja-JP" sz="1600" dirty="0" smtClean="0">
                <a:latin typeface="HG丸ｺﾞｼｯｸM-PRO" pitchFamily="50" charset="-128"/>
                <a:ea typeface="HG丸ｺﾞｼｯｸM-PRO" pitchFamily="50" charset="-128"/>
              </a:rPr>
              <a:t>Save lives from disasters</a:t>
            </a:r>
            <a:r>
              <a:rPr lang="ja-JP" altLang="en-US" sz="1600" dirty="0" smtClean="0">
                <a:latin typeface="HG丸ｺﾞｼｯｸM-PRO" pitchFamily="50" charset="-128"/>
                <a:ea typeface="HG丸ｺﾞｼｯｸM-PRO" pitchFamily="50" charset="-128"/>
              </a:rPr>
              <a:t>～　　</a:t>
            </a:r>
            <a:endParaRPr lang="en-US" altLang="ja-JP" sz="1400" dirty="0" smtClean="0">
              <a:latin typeface="HG丸ｺﾞｼｯｸM-PRO" pitchFamily="50" charset="-128"/>
              <a:ea typeface="HG丸ｺﾞｼｯｸM-PRO" pitchFamily="50" charset="-128"/>
            </a:endParaRPr>
          </a:p>
          <a:p>
            <a:pPr>
              <a:spcBef>
                <a:spcPct val="50000"/>
              </a:spcBef>
            </a:pPr>
            <a:r>
              <a:rPr lang="en-US" altLang="ja-JP" sz="1600" u="sng" dirty="0" smtClean="0">
                <a:solidFill>
                  <a:srgbClr val="0070C0"/>
                </a:solidFill>
                <a:latin typeface="HG丸ｺﾞｼｯｸM-PRO" pitchFamily="50" charset="-128"/>
                <a:ea typeface="HG丸ｺﾞｼｯｸM-PRO" pitchFamily="50" charset="-128"/>
              </a:rPr>
              <a:t>Chapter 3. To survive</a:t>
            </a:r>
            <a:r>
              <a:rPr lang="ja-JP" altLang="en-US" sz="1600" dirty="0" smtClean="0">
                <a:solidFill>
                  <a:srgbClr val="0070C0"/>
                </a:solidFill>
                <a:latin typeface="HG丸ｺﾞｼｯｸM-PRO" pitchFamily="50" charset="-128"/>
                <a:ea typeface="HG丸ｺﾞｼｯｸM-PRO" pitchFamily="50" charset="-128"/>
              </a:rPr>
              <a:t>　</a:t>
            </a:r>
            <a:r>
              <a:rPr lang="en-US" altLang="ja-JP" sz="1400" dirty="0" smtClean="0">
                <a:solidFill>
                  <a:srgbClr val="0070C0"/>
                </a:solidFill>
                <a:latin typeface="HG丸ｺﾞｼｯｸM-PRO" pitchFamily="50" charset="-128"/>
                <a:ea typeface="HG丸ｺﾞｼｯｸM-PRO" pitchFamily="50" charset="-128"/>
              </a:rPr>
              <a:t>from 10 hours to 100 hours </a:t>
            </a:r>
          </a:p>
          <a:p>
            <a:pPr>
              <a:spcBef>
                <a:spcPct val="50000"/>
              </a:spcBef>
            </a:pPr>
            <a:r>
              <a:rPr lang="ja-JP" altLang="en-US" sz="1400" dirty="0" smtClean="0">
                <a:latin typeface="HG丸ｺﾞｼｯｸM-PRO" pitchFamily="50" charset="-128"/>
                <a:ea typeface="HG丸ｺﾞｼｯｸM-PRO" pitchFamily="50" charset="-128"/>
              </a:rPr>
              <a:t>　</a:t>
            </a:r>
            <a:r>
              <a:rPr lang="ja-JP" altLang="en-US" sz="1600" dirty="0" smtClean="0">
                <a:latin typeface="HG丸ｺﾞｼｯｸM-PRO" pitchFamily="50" charset="-128"/>
                <a:ea typeface="HG丸ｺﾞｼｯｸM-PRO" pitchFamily="50" charset="-128"/>
              </a:rPr>
              <a:t>～</a:t>
            </a:r>
            <a:r>
              <a:rPr lang="en-US" altLang="ja-JP" sz="1600" dirty="0" smtClean="0">
                <a:latin typeface="HG丸ｺﾞｼｯｸM-PRO" pitchFamily="50" charset="-128"/>
                <a:ea typeface="HG丸ｺﾞｼｯｸM-PRO" pitchFamily="50" charset="-128"/>
              </a:rPr>
              <a:t>Survive severe living condition after a disaster strikes</a:t>
            </a:r>
            <a:r>
              <a:rPr lang="ja-JP" altLang="en-US" sz="1600" dirty="0" smtClean="0">
                <a:latin typeface="HG丸ｺﾞｼｯｸM-PRO" pitchFamily="50" charset="-128"/>
                <a:ea typeface="HG丸ｺﾞｼｯｸM-PRO" pitchFamily="50" charset="-128"/>
              </a:rPr>
              <a:t>～　　</a:t>
            </a:r>
            <a:endParaRPr lang="en-US" altLang="ja-JP" sz="1400" dirty="0" smtClean="0">
              <a:latin typeface="HG丸ｺﾞｼｯｸM-PRO" pitchFamily="50" charset="-128"/>
              <a:ea typeface="HG丸ｺﾞｼｯｸM-PRO" pitchFamily="50" charset="-128"/>
            </a:endParaRPr>
          </a:p>
          <a:p>
            <a:pPr>
              <a:spcBef>
                <a:spcPct val="50000"/>
              </a:spcBef>
            </a:pPr>
            <a:r>
              <a:rPr lang="en-US" altLang="ja-JP" sz="1600" u="sng" dirty="0" smtClean="0">
                <a:solidFill>
                  <a:srgbClr val="0070C0"/>
                </a:solidFill>
                <a:latin typeface="HG丸ｺﾞｼｯｸM-PRO" pitchFamily="50" charset="-128"/>
                <a:ea typeface="HG丸ｺﾞｼｯｸM-PRO" pitchFamily="50" charset="-128"/>
              </a:rPr>
              <a:t>Chapter 4. To Live through</a:t>
            </a:r>
            <a:r>
              <a:rPr lang="ja-JP" altLang="en-US" sz="1600" dirty="0" smtClean="0">
                <a:solidFill>
                  <a:srgbClr val="0070C0"/>
                </a:solidFill>
                <a:latin typeface="HG丸ｺﾞｼｯｸM-PRO" pitchFamily="50" charset="-128"/>
                <a:ea typeface="HG丸ｺﾞｼｯｸM-PRO" pitchFamily="50" charset="-128"/>
              </a:rPr>
              <a:t>　</a:t>
            </a:r>
            <a:r>
              <a:rPr lang="en-US" altLang="ja-JP" sz="1400" dirty="0" smtClean="0">
                <a:solidFill>
                  <a:srgbClr val="0070C0"/>
                </a:solidFill>
                <a:latin typeface="HG丸ｺﾞｼｯｸM-PRO" pitchFamily="50" charset="-128"/>
                <a:ea typeface="HG丸ｺﾞｼｯｸM-PRO" pitchFamily="50" charset="-128"/>
              </a:rPr>
              <a:t>from 100 hours </a:t>
            </a:r>
            <a:r>
              <a:rPr lang="en-US" altLang="ja-JP" sz="1400" dirty="0">
                <a:solidFill>
                  <a:srgbClr val="0070C0"/>
                </a:solidFill>
                <a:latin typeface="HG丸ｺﾞｼｯｸM-PRO" pitchFamily="50" charset="-128"/>
                <a:ea typeface="HG丸ｺﾞｼｯｸM-PRO" pitchFamily="50" charset="-128"/>
              </a:rPr>
              <a:t>to </a:t>
            </a:r>
            <a:r>
              <a:rPr lang="en-US" altLang="ja-JP" sz="1400" dirty="0" smtClean="0">
                <a:solidFill>
                  <a:srgbClr val="0070C0"/>
                </a:solidFill>
                <a:latin typeface="HG丸ｺﾞｼｯｸM-PRO" pitchFamily="50" charset="-128"/>
                <a:ea typeface="HG丸ｺﾞｼｯｸM-PRO" pitchFamily="50" charset="-128"/>
              </a:rPr>
              <a:t>1000 </a:t>
            </a:r>
            <a:r>
              <a:rPr lang="en-US" altLang="ja-JP" sz="1400" dirty="0">
                <a:solidFill>
                  <a:srgbClr val="0070C0"/>
                </a:solidFill>
                <a:latin typeface="HG丸ｺﾞｼｯｸM-PRO" pitchFamily="50" charset="-128"/>
                <a:ea typeface="HG丸ｺﾞｼｯｸM-PRO" pitchFamily="50" charset="-128"/>
              </a:rPr>
              <a:t>hours </a:t>
            </a:r>
            <a:endParaRPr lang="en-US" altLang="ja-JP" sz="1400" dirty="0" smtClean="0">
              <a:solidFill>
                <a:srgbClr val="0070C0"/>
              </a:solidFill>
              <a:latin typeface="HG丸ｺﾞｼｯｸM-PRO" pitchFamily="50" charset="-128"/>
              <a:ea typeface="HG丸ｺﾞｼｯｸM-PRO" pitchFamily="50" charset="-128"/>
            </a:endParaRPr>
          </a:p>
          <a:p>
            <a:pPr>
              <a:spcBef>
                <a:spcPct val="50000"/>
              </a:spcBef>
            </a:pPr>
            <a:r>
              <a:rPr lang="ja-JP" altLang="en-US" sz="1400" dirty="0" smtClean="0">
                <a:latin typeface="HG丸ｺﾞｼｯｸM-PRO" pitchFamily="50" charset="-128"/>
                <a:ea typeface="HG丸ｺﾞｼｯｸM-PRO" pitchFamily="50" charset="-128"/>
              </a:rPr>
              <a:t>　</a:t>
            </a:r>
            <a:r>
              <a:rPr lang="ja-JP" altLang="en-US" sz="1600" dirty="0" smtClean="0">
                <a:latin typeface="HG丸ｺﾞｼｯｸM-PRO" pitchFamily="50" charset="-128"/>
                <a:ea typeface="HG丸ｺﾞｼｯｸM-PRO" pitchFamily="50" charset="-128"/>
              </a:rPr>
              <a:t>～</a:t>
            </a:r>
            <a:r>
              <a:rPr lang="en-US" altLang="ja-JP" sz="1600" dirty="0" smtClean="0">
                <a:latin typeface="HG丸ｺﾞｼｯｸM-PRO" pitchFamily="50" charset="-128"/>
                <a:ea typeface="HG丸ｺﾞｼｯｸM-PRO" pitchFamily="50" charset="-128"/>
              </a:rPr>
              <a:t>Live through severe condition better</a:t>
            </a:r>
            <a:r>
              <a:rPr lang="ja-JP" altLang="en-US" sz="1600" dirty="0" smtClean="0">
                <a:latin typeface="HG丸ｺﾞｼｯｸM-PRO" pitchFamily="50" charset="-128"/>
                <a:ea typeface="HG丸ｺﾞｼｯｸM-PRO" pitchFamily="50" charset="-128"/>
              </a:rPr>
              <a:t>～　</a:t>
            </a:r>
            <a:endParaRPr lang="en-US" altLang="ja-JP" sz="1600" dirty="0" smtClean="0">
              <a:latin typeface="HG丸ｺﾞｼｯｸM-PRO" pitchFamily="50" charset="-128"/>
              <a:ea typeface="HG丸ｺﾞｼｯｸM-PRO" pitchFamily="50" charset="-128"/>
            </a:endParaRPr>
          </a:p>
          <a:p>
            <a:pPr>
              <a:spcBef>
                <a:spcPct val="50000"/>
              </a:spcBef>
            </a:pPr>
            <a:r>
              <a:rPr lang="en-US" altLang="ja-JP" sz="1600" u="sng" dirty="0" smtClean="0">
                <a:solidFill>
                  <a:srgbClr val="0070C0"/>
                </a:solidFill>
                <a:latin typeface="HG丸ｺﾞｼｯｸM-PRO" pitchFamily="50" charset="-128"/>
                <a:ea typeface="HG丸ｺﾞｼｯｸM-PRO" pitchFamily="50" charset="-128"/>
              </a:rPr>
              <a:t>Chapter 5. To live better</a:t>
            </a:r>
            <a:r>
              <a:rPr lang="ja-JP" altLang="en-US" sz="1600" dirty="0" smtClean="0">
                <a:solidFill>
                  <a:srgbClr val="0070C0"/>
                </a:solidFill>
                <a:latin typeface="HG丸ｺﾞｼｯｸM-PRO" pitchFamily="50" charset="-128"/>
                <a:ea typeface="HG丸ｺﾞｼｯｸM-PRO" pitchFamily="50" charset="-128"/>
              </a:rPr>
              <a:t>　</a:t>
            </a:r>
            <a:r>
              <a:rPr lang="en-US" altLang="ja-JP" sz="1400" dirty="0">
                <a:solidFill>
                  <a:srgbClr val="0070C0"/>
                </a:solidFill>
                <a:latin typeface="HG丸ｺﾞｼｯｸM-PRO" pitchFamily="50" charset="-128"/>
                <a:ea typeface="HG丸ｺﾞｼｯｸM-PRO" pitchFamily="50" charset="-128"/>
              </a:rPr>
              <a:t> </a:t>
            </a:r>
            <a:r>
              <a:rPr lang="en-US" altLang="ja-JP" sz="1400" dirty="0" smtClean="0">
                <a:solidFill>
                  <a:srgbClr val="0070C0"/>
                </a:solidFill>
                <a:latin typeface="HG丸ｺﾞｼｯｸM-PRO" pitchFamily="50" charset="-128"/>
                <a:ea typeface="HG丸ｺﾞｼｯｸM-PRO" pitchFamily="50" charset="-128"/>
              </a:rPr>
              <a:t>from 1000 </a:t>
            </a:r>
            <a:r>
              <a:rPr lang="en-US" altLang="ja-JP" sz="1400" dirty="0">
                <a:solidFill>
                  <a:srgbClr val="0070C0"/>
                </a:solidFill>
                <a:latin typeface="HG丸ｺﾞｼｯｸM-PRO" pitchFamily="50" charset="-128"/>
                <a:ea typeface="HG丸ｺﾞｼｯｸM-PRO" pitchFamily="50" charset="-128"/>
              </a:rPr>
              <a:t>hours </a:t>
            </a:r>
            <a:r>
              <a:rPr lang="en-US" altLang="ja-JP" sz="1400" dirty="0" smtClean="0">
                <a:solidFill>
                  <a:srgbClr val="0070C0"/>
                </a:solidFill>
                <a:latin typeface="HG丸ｺﾞｼｯｸM-PRO" pitchFamily="50" charset="-128"/>
                <a:ea typeface="HG丸ｺﾞｼｯｸM-PRO" pitchFamily="50" charset="-128"/>
              </a:rPr>
              <a:t>to 10,000 </a:t>
            </a:r>
            <a:r>
              <a:rPr lang="en-US" altLang="ja-JP" sz="1400" dirty="0">
                <a:solidFill>
                  <a:srgbClr val="0070C0"/>
                </a:solidFill>
                <a:latin typeface="HG丸ｺﾞｼｯｸM-PRO" pitchFamily="50" charset="-128"/>
                <a:ea typeface="HG丸ｺﾞｼｯｸM-PRO" pitchFamily="50" charset="-128"/>
              </a:rPr>
              <a:t>hours </a:t>
            </a:r>
            <a:endParaRPr lang="en-US" altLang="ja-JP" sz="1400" dirty="0" smtClean="0">
              <a:solidFill>
                <a:srgbClr val="0070C0"/>
              </a:solidFill>
              <a:latin typeface="HG丸ｺﾞｼｯｸM-PRO" pitchFamily="50" charset="-128"/>
              <a:ea typeface="HG丸ｺﾞｼｯｸM-PRO" pitchFamily="50" charset="-128"/>
            </a:endParaRPr>
          </a:p>
          <a:p>
            <a:pPr>
              <a:spcBef>
                <a:spcPct val="50000"/>
              </a:spcBef>
            </a:pPr>
            <a:r>
              <a:rPr lang="ja-JP" altLang="en-US" sz="1400" dirty="0" smtClean="0">
                <a:latin typeface="HG丸ｺﾞｼｯｸM-PRO" pitchFamily="50" charset="-128"/>
                <a:ea typeface="HG丸ｺﾞｼｯｸM-PRO" pitchFamily="50" charset="-128"/>
              </a:rPr>
              <a:t>　</a:t>
            </a:r>
            <a:r>
              <a:rPr lang="ja-JP" altLang="en-US" sz="1600" dirty="0" smtClean="0">
                <a:latin typeface="HG丸ｺﾞｼｯｸM-PRO" pitchFamily="50" charset="-128"/>
                <a:ea typeface="HG丸ｺﾞｼｯｸM-PRO" pitchFamily="50" charset="-128"/>
              </a:rPr>
              <a:t>～</a:t>
            </a:r>
            <a:r>
              <a:rPr lang="en-US" altLang="ja-JP" sz="1600" dirty="0" smtClean="0">
                <a:latin typeface="HG丸ｺﾞｼｯｸM-PRO" pitchFamily="50" charset="-128"/>
                <a:ea typeface="HG丸ｺﾞｼｯｸM-PRO" pitchFamily="50" charset="-128"/>
              </a:rPr>
              <a:t>Livelihood rehabilitation</a:t>
            </a:r>
            <a:r>
              <a:rPr lang="ja-JP" altLang="en-US" sz="1600" dirty="0" smtClean="0">
                <a:latin typeface="HG丸ｺﾞｼｯｸM-PRO" pitchFamily="50" charset="-128"/>
                <a:ea typeface="HG丸ｺﾞｼｯｸM-PRO" pitchFamily="50" charset="-128"/>
              </a:rPr>
              <a:t>～　</a:t>
            </a:r>
            <a:endParaRPr lang="en-US" altLang="ja-JP" sz="1400" dirty="0" smtClean="0">
              <a:latin typeface="HG丸ｺﾞｼｯｸM-PRO" pitchFamily="50" charset="-128"/>
              <a:ea typeface="HG丸ｺﾞｼｯｸM-PRO" pitchFamily="50" charset="-128"/>
            </a:endParaRPr>
          </a:p>
        </p:txBody>
      </p:sp>
      <p:pic>
        <p:nvPicPr>
          <p:cNvPr id="8" name="図 7"/>
          <p:cNvPicPr>
            <a:picLocks noChangeAspect="1"/>
          </p:cNvPicPr>
          <p:nvPr/>
        </p:nvPicPr>
        <p:blipFill>
          <a:blip r:embed="rId5"/>
          <a:stretch>
            <a:fillRect/>
          </a:stretch>
        </p:blipFill>
        <p:spPr>
          <a:xfrm>
            <a:off x="2135088" y="1124741"/>
            <a:ext cx="2901948" cy="365792"/>
          </a:xfrm>
          <a:prstGeom prst="rect">
            <a:avLst/>
          </a:prstGeom>
        </p:spPr>
      </p:pic>
      <p:pic>
        <p:nvPicPr>
          <p:cNvPr id="2" name="図 1"/>
          <p:cNvPicPr>
            <a:picLocks noChangeAspect="1"/>
          </p:cNvPicPr>
          <p:nvPr/>
        </p:nvPicPr>
        <p:blipFill>
          <a:blip r:embed="rId6"/>
          <a:stretch>
            <a:fillRect/>
          </a:stretch>
        </p:blipFill>
        <p:spPr>
          <a:xfrm>
            <a:off x="7625964" y="289709"/>
            <a:ext cx="1518036" cy="377985"/>
          </a:xfrm>
          <a:prstGeom prst="rect">
            <a:avLst/>
          </a:prstGeom>
        </p:spPr>
      </p:pic>
      <p:sp>
        <p:nvSpPr>
          <p:cNvPr id="3" name="正方形/長方形 2"/>
          <p:cNvSpPr/>
          <p:nvPr/>
        </p:nvSpPr>
        <p:spPr>
          <a:xfrm>
            <a:off x="291999" y="2457762"/>
            <a:ext cx="8384458" cy="369332"/>
          </a:xfrm>
          <a:prstGeom prst="rect">
            <a:avLst/>
          </a:prstGeom>
        </p:spPr>
        <p:txBody>
          <a:bodyPr wrap="square">
            <a:spAutoFit/>
          </a:bodyPr>
          <a:lstStyle/>
          <a:p>
            <a:r>
              <a:rPr lang="en-US" altLang="ja-JP" dirty="0">
                <a:latin typeface="HG丸ｺﾞｼｯｸM-PRO" pitchFamily="50" charset="-128"/>
                <a:ea typeface="HG丸ｺﾞｼｯｸM-PRO" pitchFamily="50" charset="-128"/>
              </a:rPr>
              <a:t>Learn natural disaster threats and disaster preparedness in advance </a:t>
            </a:r>
            <a:r>
              <a:rPr lang="ja-JP" altLang="en-US" dirty="0">
                <a:latin typeface="HG丸ｺﾞｼｯｸM-PRO" pitchFamily="50" charset="-128"/>
                <a:ea typeface="HG丸ｺﾞｼｯｸM-PRO" pitchFamily="50" charset="-128"/>
              </a:rPr>
              <a:t>　　</a:t>
            </a:r>
            <a:endParaRPr lang="ja-JP" altLang="en-US" dirty="0"/>
          </a:p>
        </p:txBody>
      </p:sp>
      <p:sp>
        <p:nvSpPr>
          <p:cNvPr id="18" name="角丸四角形 17"/>
          <p:cNvSpPr/>
          <p:nvPr/>
        </p:nvSpPr>
        <p:spPr bwMode="auto">
          <a:xfrm>
            <a:off x="2157311" y="1516289"/>
            <a:ext cx="2879725" cy="360363"/>
          </a:xfrm>
          <a:prstGeom prst="roundRect">
            <a:avLst/>
          </a:prstGeom>
          <a:solidFill>
            <a:srgbClr val="00B050"/>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Strengthening community DRR capacity  </a:t>
            </a:r>
            <a:endParaRPr lang="ja-JP" altLang="en-US" sz="1200" dirty="0">
              <a:solidFill>
                <a:schemeClr val="bg1"/>
              </a:solidFill>
              <a:latin typeface="HG丸ｺﾞｼｯｸM-PRO" pitchFamily="50" charset="-128"/>
              <a:ea typeface="HG丸ｺﾞｼｯｸM-PRO" pitchFamily="50" charset="-128"/>
            </a:endParaRPr>
          </a:p>
        </p:txBody>
      </p:sp>
      <p:sp>
        <p:nvSpPr>
          <p:cNvPr id="19" name="Text Box 6"/>
          <p:cNvSpPr txBox="1">
            <a:spLocks noChangeArrowheads="1"/>
          </p:cNvSpPr>
          <p:nvPr/>
        </p:nvSpPr>
        <p:spPr bwMode="auto">
          <a:xfrm>
            <a:off x="487136" y="1948087"/>
            <a:ext cx="8208267" cy="461665"/>
          </a:xfrm>
          <a:prstGeom prst="rect">
            <a:avLst/>
          </a:prstGeom>
          <a:noFill/>
          <a:ln w="9525">
            <a:noFill/>
            <a:miter lim="800000"/>
            <a:headEnd/>
            <a:tailEnd/>
          </a:ln>
        </p:spPr>
        <p:txBody>
          <a:bodyPr wrap="square">
            <a:spAutoFit/>
          </a:bodyPr>
          <a:lstStyle/>
          <a:p>
            <a:pPr algn="ctr">
              <a:spcBef>
                <a:spcPct val="50000"/>
              </a:spcBef>
            </a:pPr>
            <a:r>
              <a:rPr lang="ja-JP" altLang="en-US" sz="2400" dirty="0" smtClean="0">
                <a:latin typeface="HG丸ｺﾞｼｯｸM-PRO" pitchFamily="50" charset="-128"/>
                <a:ea typeface="HG丸ｺﾞｼｯｸM-PRO" pitchFamily="50" charset="-128"/>
              </a:rPr>
              <a:t>～</a:t>
            </a:r>
            <a:r>
              <a:rPr lang="en-US" altLang="ja-JP" sz="2400" dirty="0" smtClean="0">
                <a:latin typeface="HG丸ｺﾞｼｯｸM-PRO" pitchFamily="50" charset="-128"/>
                <a:ea typeface="HG丸ｺﾞｼｯｸM-PRO" pitchFamily="50" charset="-128"/>
              </a:rPr>
              <a:t>DRR Handbook</a:t>
            </a:r>
            <a:r>
              <a:rPr lang="ja-JP" altLang="en-US" sz="2400" dirty="0" smtClean="0">
                <a:latin typeface="HG丸ｺﾞｼｯｸM-PRO" pitchFamily="50" charset="-128"/>
                <a:ea typeface="HG丸ｺﾞｼｯｸM-PRO" pitchFamily="50" charset="-128"/>
              </a:rPr>
              <a:t> </a:t>
            </a:r>
            <a:r>
              <a:rPr lang="en-US" altLang="ja-JP" sz="2400" dirty="0" smtClean="0">
                <a:latin typeface="HG丸ｺﾞｼｯｸM-PRO" pitchFamily="50" charset="-128"/>
                <a:ea typeface="HG丸ｺﾞｼｯｸM-PRO" pitchFamily="50" charset="-128"/>
              </a:rPr>
              <a:t>: </a:t>
            </a:r>
            <a:r>
              <a:rPr lang="en-US" altLang="ja-JP" dirty="0" smtClean="0">
                <a:latin typeface="HG丸ｺﾞｼｯｸM-PRO" pitchFamily="50" charset="-128"/>
                <a:ea typeface="HG丸ｺﾞｼｯｸM-PRO" pitchFamily="50" charset="-128"/>
              </a:rPr>
              <a:t>to prepare for disasters individually</a:t>
            </a:r>
            <a:r>
              <a:rPr lang="ja-JP" altLang="en-US" dirty="0" smtClean="0">
                <a:latin typeface="HG丸ｺﾞｼｯｸM-PRO" pitchFamily="50" charset="-128"/>
                <a:ea typeface="HG丸ｺﾞｼｯｸM-PRO" pitchFamily="50" charset="-128"/>
              </a:rPr>
              <a:t>！</a:t>
            </a:r>
            <a:r>
              <a:rPr lang="ja-JP" altLang="en-US" sz="2400" dirty="0">
                <a:latin typeface="HG丸ｺﾞｼｯｸM-PRO" pitchFamily="50" charset="-128"/>
                <a:ea typeface="HG丸ｺﾞｼｯｸM-PRO" pitchFamily="50" charset="-128"/>
              </a:rPr>
              <a:t>～</a:t>
            </a:r>
          </a:p>
        </p:txBody>
      </p:sp>
      <p:sp>
        <p:nvSpPr>
          <p:cNvPr id="20" name="角丸四角形 19"/>
          <p:cNvSpPr/>
          <p:nvPr/>
        </p:nvSpPr>
        <p:spPr bwMode="auto">
          <a:xfrm>
            <a:off x="291999" y="1092161"/>
            <a:ext cx="1362075" cy="828675"/>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Increasing DRR capacity based on self and mutual help</a:t>
            </a:r>
            <a:endParaRPr lang="ja-JP" altLang="en-US" sz="1200" dirty="0">
              <a:solidFill>
                <a:schemeClr val="bg1"/>
              </a:solidFill>
              <a:latin typeface="HG丸ｺﾞｼｯｸM-PRO" pitchFamily="50" charset="-128"/>
              <a:ea typeface="HG丸ｺﾞｼｯｸM-PRO" pitchFamily="50" charset="-12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a:spLocks/>
          </p:cNvSpPr>
          <p:nvPr/>
        </p:nvSpPr>
        <p:spPr bwMode="auto">
          <a:xfrm>
            <a:off x="591308" y="2349448"/>
            <a:ext cx="7848000" cy="5112000"/>
          </a:xfrm>
          <a:prstGeom prst="rect">
            <a:avLst/>
          </a:prstGeom>
          <a:solidFill>
            <a:schemeClr val="bg1">
              <a:lumMod val="65000"/>
            </a:schemeClr>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rtlCol="0" anchor="ctr"/>
          <a:lstStyle/>
          <a:p>
            <a:pPr algn="ctr" defTabSz="666750">
              <a:lnSpc>
                <a:spcPct val="90000"/>
              </a:lnSpc>
              <a:spcAft>
                <a:spcPct val="35000"/>
              </a:spcAft>
            </a:pPr>
            <a:endParaRPr kumimoji="1" lang="ja-JP" altLang="en-US" sz="2800" dirty="0" smtClean="0">
              <a:solidFill>
                <a:schemeClr val="bg1"/>
              </a:solidFill>
              <a:latin typeface="HG丸ｺﾞｼｯｸM-PRO" pitchFamily="50" charset="-128"/>
              <a:ea typeface="HG丸ｺﾞｼｯｸM-PRO" pitchFamily="50" charset="-128"/>
            </a:endParaRPr>
          </a:p>
        </p:txBody>
      </p:sp>
      <p:pic>
        <p:nvPicPr>
          <p:cNvPr id="11272" name="Picture 5">
            <a:hlinkClick r:id="rId2" action="ppaction://hlinkfile"/>
          </p:cNvPr>
          <p:cNvPicPr>
            <a:picLocks noChangeAspect="1" noChangeArrowheads="1"/>
          </p:cNvPicPr>
          <p:nvPr/>
        </p:nvPicPr>
        <p:blipFill>
          <a:blip r:embed="rId3" cstate="print"/>
          <a:srcRect/>
          <a:stretch>
            <a:fillRect/>
          </a:stretch>
        </p:blipFill>
        <p:spPr bwMode="auto">
          <a:xfrm>
            <a:off x="7227882" y="260350"/>
            <a:ext cx="427618" cy="431800"/>
          </a:xfrm>
          <a:prstGeom prst="rect">
            <a:avLst/>
          </a:prstGeom>
          <a:noFill/>
          <a:ln w="9525">
            <a:noFill/>
            <a:miter lim="800000"/>
            <a:headEnd/>
            <a:tailEnd/>
          </a:ln>
        </p:spPr>
      </p:pic>
      <p:grpSp>
        <p:nvGrpSpPr>
          <p:cNvPr id="4" name="グループ化 7"/>
          <p:cNvGrpSpPr/>
          <p:nvPr/>
        </p:nvGrpSpPr>
        <p:grpSpPr>
          <a:xfrm>
            <a:off x="477731" y="512743"/>
            <a:ext cx="8054855" cy="416742"/>
            <a:chOff x="477731" y="512743"/>
            <a:chExt cx="8054855" cy="416742"/>
          </a:xfrm>
          <a:solidFill>
            <a:srgbClr val="00B050"/>
          </a:solidFill>
        </p:grpSpPr>
        <p:cxnSp>
          <p:nvCxnSpPr>
            <p:cNvPr id="20" name="直線コネクタ 19"/>
            <p:cNvCxnSpPr/>
            <p:nvPr/>
          </p:nvCxnSpPr>
          <p:spPr>
            <a:xfrm>
              <a:off x="487136" y="909410"/>
              <a:ext cx="8045450" cy="14288"/>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477731" y="512743"/>
              <a:ext cx="415248" cy="416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solidFill>
                  <a:schemeClr val="tx1">
                    <a:lumMod val="50000"/>
                    <a:lumOff val="50000"/>
                  </a:schemeClr>
                </a:solidFill>
                <a:latin typeface="AR P丸ゴシック体M" pitchFamily="50" charset="-128"/>
                <a:ea typeface="AR P丸ゴシック体M" pitchFamily="50" charset="-128"/>
              </a:endParaRPr>
            </a:p>
          </p:txBody>
        </p:sp>
      </p:grpSp>
      <p:sp>
        <p:nvSpPr>
          <p:cNvPr id="22" name="テキスト ボックス 21"/>
          <p:cNvSpPr txBox="1">
            <a:spLocks noChangeArrowheads="1"/>
          </p:cNvSpPr>
          <p:nvPr/>
        </p:nvSpPr>
        <p:spPr bwMode="auto">
          <a:xfrm>
            <a:off x="850900" y="415925"/>
            <a:ext cx="6227987" cy="954107"/>
          </a:xfrm>
          <a:prstGeom prst="rect">
            <a:avLst/>
          </a:prstGeom>
          <a:noFill/>
          <a:ln w="9525">
            <a:noFill/>
            <a:miter lim="800000"/>
            <a:headEnd/>
            <a:tailEnd/>
          </a:ln>
        </p:spPr>
        <p:txBody>
          <a:bodyPr wrap="none">
            <a:spAutoFit/>
          </a:bodyPr>
          <a:lstStyle/>
          <a:p>
            <a:pPr lvl="0"/>
            <a:r>
              <a:rPr lang="ja-JP" altLang="en-US" sz="2800" dirty="0" smtClean="0">
                <a:latin typeface="HG丸ｺﾞｼｯｸM-PRO" pitchFamily="50" charset="-128"/>
                <a:ea typeface="HG丸ｺﾞｼｯｸM-PRO" pitchFamily="50" charset="-128"/>
              </a:rPr>
              <a:t>６ ．</a:t>
            </a:r>
            <a:r>
              <a:rPr lang="en-US" altLang="ja-JP" sz="2400" dirty="0">
                <a:solidFill>
                  <a:prstClr val="black"/>
                </a:solidFill>
                <a:latin typeface="HG丸ｺﾞｼｯｸM-PRO" pitchFamily="50" charset="-128"/>
                <a:ea typeface="HG丸ｺﾞｼｯｸM-PRO" pitchFamily="50" charset="-128"/>
              </a:rPr>
              <a:t>Efforts based on DRR strategy </a:t>
            </a:r>
            <a:r>
              <a:rPr lang="ja-JP" altLang="en-US" sz="2400" dirty="0" smtClean="0">
                <a:solidFill>
                  <a:prstClr val="black"/>
                </a:solidFill>
                <a:latin typeface="HG丸ｺﾞｼｯｸM-PRO" pitchFamily="50" charset="-128"/>
                <a:ea typeface="HG丸ｺﾞｼｯｸM-PRO" pitchFamily="50" charset="-128"/>
              </a:rPr>
              <a:t>⑩</a:t>
            </a:r>
            <a:endParaRPr lang="ja-JP" altLang="en-US" sz="2400" dirty="0">
              <a:solidFill>
                <a:prstClr val="black"/>
              </a:solidFill>
              <a:latin typeface="HG丸ｺﾞｼｯｸM-PRO" pitchFamily="50" charset="-128"/>
              <a:ea typeface="HG丸ｺﾞｼｯｸM-PRO" pitchFamily="50" charset="-128"/>
            </a:endParaRPr>
          </a:p>
          <a:p>
            <a:endParaRPr lang="ja-JP" altLang="en-US" sz="2800" dirty="0">
              <a:latin typeface="HG丸ｺﾞｼｯｸM-PRO" pitchFamily="50" charset="-128"/>
              <a:ea typeface="HG丸ｺﾞｼｯｸM-PRO" pitchFamily="50" charset="-128"/>
            </a:endParaRPr>
          </a:p>
        </p:txBody>
      </p:sp>
      <p:pic>
        <p:nvPicPr>
          <p:cNvPr id="26" name="図 25" descr="DSCN0939.jpg"/>
          <p:cNvPicPr>
            <a:picLocks noChangeAspect="1"/>
          </p:cNvPicPr>
          <p:nvPr/>
        </p:nvPicPr>
        <p:blipFill>
          <a:blip r:embed="rId4" cstate="print"/>
          <a:stretch>
            <a:fillRect/>
          </a:stretch>
        </p:blipFill>
        <p:spPr>
          <a:xfrm>
            <a:off x="2627784" y="4563126"/>
            <a:ext cx="3384376" cy="2538282"/>
          </a:xfrm>
          <a:prstGeom prst="rect">
            <a:avLst/>
          </a:prstGeom>
        </p:spPr>
      </p:pic>
      <p:pic>
        <p:nvPicPr>
          <p:cNvPr id="25" name="図 24" descr="DSCN0940.jpg"/>
          <p:cNvPicPr>
            <a:picLocks noChangeAspect="1"/>
          </p:cNvPicPr>
          <p:nvPr/>
        </p:nvPicPr>
        <p:blipFill>
          <a:blip r:embed="rId5" cstate="print"/>
          <a:stretch>
            <a:fillRect/>
          </a:stretch>
        </p:blipFill>
        <p:spPr>
          <a:xfrm>
            <a:off x="635936" y="2637192"/>
            <a:ext cx="3360000" cy="2520000"/>
          </a:xfrm>
          <a:prstGeom prst="rect">
            <a:avLst/>
          </a:prstGeom>
        </p:spPr>
      </p:pic>
      <p:pic>
        <p:nvPicPr>
          <p:cNvPr id="23" name="図 22" descr="DSCN0937.jpg"/>
          <p:cNvPicPr>
            <a:picLocks noChangeAspect="1"/>
          </p:cNvPicPr>
          <p:nvPr/>
        </p:nvPicPr>
        <p:blipFill>
          <a:blip r:embed="rId6" cstate="print"/>
          <a:stretch>
            <a:fillRect/>
          </a:stretch>
        </p:blipFill>
        <p:spPr>
          <a:xfrm>
            <a:off x="5028424" y="2709200"/>
            <a:ext cx="3360000" cy="2520000"/>
          </a:xfrm>
          <a:prstGeom prst="rect">
            <a:avLst/>
          </a:prstGeom>
        </p:spPr>
      </p:pic>
      <p:sp>
        <p:nvSpPr>
          <p:cNvPr id="27" name="テキスト ボックス 59"/>
          <p:cNvSpPr txBox="1">
            <a:spLocks noChangeArrowheads="1"/>
          </p:cNvSpPr>
          <p:nvPr/>
        </p:nvSpPr>
        <p:spPr bwMode="auto">
          <a:xfrm>
            <a:off x="1409276" y="2272524"/>
            <a:ext cx="5724644" cy="461665"/>
          </a:xfrm>
          <a:prstGeom prst="rect">
            <a:avLst/>
          </a:prstGeom>
          <a:noFill/>
          <a:ln w="9525">
            <a:noFill/>
            <a:miter lim="800000"/>
            <a:headEnd/>
            <a:tailEnd/>
          </a:ln>
        </p:spPr>
        <p:txBody>
          <a:bodyPr wrap="none">
            <a:spAutoFit/>
          </a:bodyPr>
          <a:lstStyle/>
          <a:p>
            <a:r>
              <a:rPr lang="en-US" altLang="ja-JP" sz="2400" dirty="0" smtClean="0">
                <a:solidFill>
                  <a:schemeClr val="bg1"/>
                </a:solidFill>
                <a:latin typeface="HG創英角ﾎﾟｯﾌﾟ体" pitchFamily="49" charset="-128"/>
                <a:ea typeface="HG創英角ﾎﾟｯﾌﾟ体" pitchFamily="49" charset="-128"/>
              </a:rPr>
              <a:t>Residents meeting with the Handbook</a:t>
            </a:r>
            <a:endParaRPr lang="ja-JP" altLang="en-US" sz="2400" dirty="0">
              <a:solidFill>
                <a:schemeClr val="bg1"/>
              </a:solidFill>
              <a:latin typeface="HG創英角ﾎﾟｯﾌﾟ体" pitchFamily="49" charset="-128"/>
              <a:ea typeface="HG創英角ﾎﾟｯﾌﾟ体" pitchFamily="49" charset="-128"/>
            </a:endParaRPr>
          </a:p>
        </p:txBody>
      </p:sp>
      <p:sp>
        <p:nvSpPr>
          <p:cNvPr id="38" name="正方形/長方形 37"/>
          <p:cNvSpPr/>
          <p:nvPr/>
        </p:nvSpPr>
        <p:spPr bwMode="auto">
          <a:xfrm>
            <a:off x="357086" y="1065436"/>
            <a:ext cx="1116012" cy="863600"/>
          </a:xfrm>
          <a:prstGeom prst="rect">
            <a:avLst/>
          </a:prstGeom>
          <a:solidFill>
            <a:schemeClr val="accent6"/>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42" name="大波 41"/>
          <p:cNvSpPr/>
          <p:nvPr/>
        </p:nvSpPr>
        <p:spPr bwMode="auto">
          <a:xfrm>
            <a:off x="1530250" y="1084491"/>
            <a:ext cx="539750" cy="360363"/>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5</a:t>
            </a:r>
            <a:endParaRPr lang="ja-JP" altLang="en-US" sz="1400" dirty="0">
              <a:solidFill>
                <a:schemeClr val="tx1"/>
              </a:solidFill>
              <a:latin typeface="HG丸ｺﾞｼｯｸM-PRO" pitchFamily="50" charset="-128"/>
              <a:ea typeface="HG丸ｺﾞｼｯｸM-PRO" pitchFamily="50" charset="-128"/>
            </a:endParaRPr>
          </a:p>
        </p:txBody>
      </p:sp>
      <p:sp>
        <p:nvSpPr>
          <p:cNvPr id="43" name="ホームベース 42"/>
          <p:cNvSpPr/>
          <p:nvPr/>
        </p:nvSpPr>
        <p:spPr bwMode="auto">
          <a:xfrm>
            <a:off x="357086" y="1052736"/>
            <a:ext cx="4714875" cy="865188"/>
          </a:xfrm>
          <a:prstGeom prst="homePlate">
            <a:avLst>
              <a:gd name="adj" fmla="val 0"/>
            </a:avLst>
          </a:prstGeom>
          <a:noFill/>
          <a:ln w="25400">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46" name="大波 45"/>
          <p:cNvSpPr/>
          <p:nvPr/>
        </p:nvSpPr>
        <p:spPr bwMode="auto">
          <a:xfrm>
            <a:off x="1515958" y="1516289"/>
            <a:ext cx="539750" cy="360363"/>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6</a:t>
            </a:r>
            <a:endParaRPr lang="ja-JP" altLang="en-US" sz="1400" dirty="0">
              <a:solidFill>
                <a:schemeClr val="tx1"/>
              </a:solidFill>
              <a:latin typeface="HG丸ｺﾞｼｯｸM-PRO" pitchFamily="50" charset="-128"/>
              <a:ea typeface="HG丸ｺﾞｼｯｸM-PRO" pitchFamily="50" charset="-128"/>
            </a:endParaRPr>
          </a:p>
        </p:txBody>
      </p:sp>
      <p:pic>
        <p:nvPicPr>
          <p:cNvPr id="6" name="図 5"/>
          <p:cNvPicPr>
            <a:picLocks noChangeAspect="1"/>
          </p:cNvPicPr>
          <p:nvPr/>
        </p:nvPicPr>
        <p:blipFill>
          <a:blip r:embed="rId7"/>
          <a:stretch>
            <a:fillRect/>
          </a:stretch>
        </p:blipFill>
        <p:spPr>
          <a:xfrm>
            <a:off x="2147792" y="1112515"/>
            <a:ext cx="2901948" cy="365792"/>
          </a:xfrm>
          <a:prstGeom prst="rect">
            <a:avLst/>
          </a:prstGeom>
        </p:spPr>
      </p:pic>
      <p:pic>
        <p:nvPicPr>
          <p:cNvPr id="7" name="図 6"/>
          <p:cNvPicPr>
            <a:picLocks noChangeAspect="1"/>
          </p:cNvPicPr>
          <p:nvPr/>
        </p:nvPicPr>
        <p:blipFill>
          <a:blip r:embed="rId8"/>
          <a:stretch>
            <a:fillRect/>
          </a:stretch>
        </p:blipFill>
        <p:spPr>
          <a:xfrm>
            <a:off x="7556404" y="258169"/>
            <a:ext cx="1518036" cy="377985"/>
          </a:xfrm>
          <a:prstGeom prst="rect">
            <a:avLst/>
          </a:prstGeom>
        </p:spPr>
      </p:pic>
      <p:sp>
        <p:nvSpPr>
          <p:cNvPr id="24" name="角丸四角形 23"/>
          <p:cNvSpPr/>
          <p:nvPr/>
        </p:nvSpPr>
        <p:spPr bwMode="auto">
          <a:xfrm>
            <a:off x="2158903" y="1528696"/>
            <a:ext cx="2879725" cy="360363"/>
          </a:xfrm>
          <a:prstGeom prst="roundRect">
            <a:avLst/>
          </a:prstGeom>
          <a:solidFill>
            <a:srgbClr val="00B050"/>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Strengthening community DRR capacity  </a:t>
            </a:r>
            <a:endParaRPr lang="ja-JP" altLang="en-US" sz="1200" dirty="0">
              <a:solidFill>
                <a:schemeClr val="bg1"/>
              </a:solidFill>
              <a:latin typeface="HG丸ｺﾞｼｯｸM-PRO" pitchFamily="50" charset="-128"/>
              <a:ea typeface="HG丸ｺﾞｼｯｸM-PRO" pitchFamily="50" charset="-128"/>
            </a:endParaRPr>
          </a:p>
        </p:txBody>
      </p:sp>
      <p:sp>
        <p:nvSpPr>
          <p:cNvPr id="29" name="Text Box 6"/>
          <p:cNvSpPr txBox="1">
            <a:spLocks noChangeArrowheads="1"/>
          </p:cNvSpPr>
          <p:nvPr/>
        </p:nvSpPr>
        <p:spPr bwMode="auto">
          <a:xfrm>
            <a:off x="469827" y="1894572"/>
            <a:ext cx="8208267" cy="461665"/>
          </a:xfrm>
          <a:prstGeom prst="rect">
            <a:avLst/>
          </a:prstGeom>
          <a:noFill/>
          <a:ln w="9525">
            <a:noFill/>
            <a:miter lim="800000"/>
            <a:headEnd/>
            <a:tailEnd/>
          </a:ln>
        </p:spPr>
        <p:txBody>
          <a:bodyPr wrap="square">
            <a:spAutoFit/>
          </a:bodyPr>
          <a:lstStyle/>
          <a:p>
            <a:pPr algn="ctr">
              <a:spcBef>
                <a:spcPct val="50000"/>
              </a:spcBef>
            </a:pPr>
            <a:r>
              <a:rPr lang="ja-JP" altLang="en-US" sz="2400" dirty="0" smtClean="0">
                <a:latin typeface="HG丸ｺﾞｼｯｸM-PRO" pitchFamily="50" charset="-128"/>
                <a:ea typeface="HG丸ｺﾞｼｯｸM-PRO" pitchFamily="50" charset="-128"/>
              </a:rPr>
              <a:t>～</a:t>
            </a:r>
            <a:r>
              <a:rPr lang="en-US" altLang="ja-JP" sz="2400" dirty="0" smtClean="0">
                <a:latin typeface="HG丸ｺﾞｼｯｸM-PRO" pitchFamily="50" charset="-128"/>
                <a:ea typeface="HG丸ｺﾞｼｯｸM-PRO" pitchFamily="50" charset="-128"/>
              </a:rPr>
              <a:t>DRR Handbook</a:t>
            </a:r>
            <a:r>
              <a:rPr lang="ja-JP" altLang="en-US" sz="2400" dirty="0" smtClean="0">
                <a:latin typeface="HG丸ｺﾞｼｯｸM-PRO" pitchFamily="50" charset="-128"/>
                <a:ea typeface="HG丸ｺﾞｼｯｸM-PRO" pitchFamily="50" charset="-128"/>
              </a:rPr>
              <a:t> </a:t>
            </a:r>
            <a:r>
              <a:rPr lang="en-US" altLang="ja-JP" sz="2400" dirty="0" smtClean="0">
                <a:latin typeface="HG丸ｺﾞｼｯｸM-PRO" pitchFamily="50" charset="-128"/>
                <a:ea typeface="HG丸ｺﾞｼｯｸM-PRO" pitchFamily="50" charset="-128"/>
              </a:rPr>
              <a:t>: </a:t>
            </a:r>
            <a:r>
              <a:rPr lang="en-US" altLang="ja-JP" dirty="0" smtClean="0">
                <a:latin typeface="HG丸ｺﾞｼｯｸM-PRO" pitchFamily="50" charset="-128"/>
                <a:ea typeface="HG丸ｺﾞｼｯｸM-PRO" pitchFamily="50" charset="-128"/>
              </a:rPr>
              <a:t>to prepare for disasters individually</a:t>
            </a:r>
            <a:r>
              <a:rPr lang="ja-JP" altLang="en-US" dirty="0" smtClean="0">
                <a:latin typeface="HG丸ｺﾞｼｯｸM-PRO" pitchFamily="50" charset="-128"/>
                <a:ea typeface="HG丸ｺﾞｼｯｸM-PRO" pitchFamily="50" charset="-128"/>
              </a:rPr>
              <a:t>！</a:t>
            </a:r>
            <a:r>
              <a:rPr lang="ja-JP" altLang="en-US" sz="2400" dirty="0">
                <a:latin typeface="HG丸ｺﾞｼｯｸM-PRO" pitchFamily="50" charset="-128"/>
                <a:ea typeface="HG丸ｺﾞｼｯｸM-PRO" pitchFamily="50" charset="-128"/>
              </a:rPr>
              <a:t>～</a:t>
            </a:r>
          </a:p>
        </p:txBody>
      </p:sp>
      <p:sp>
        <p:nvSpPr>
          <p:cNvPr id="30" name="角丸四角形 29"/>
          <p:cNvSpPr/>
          <p:nvPr/>
        </p:nvSpPr>
        <p:spPr bwMode="auto">
          <a:xfrm>
            <a:off x="357086" y="1070992"/>
            <a:ext cx="1362075" cy="828675"/>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Increasing DRR capacity based on self and mutual help</a:t>
            </a:r>
            <a:endParaRPr lang="ja-JP" altLang="en-US" sz="1200" dirty="0">
              <a:solidFill>
                <a:schemeClr val="bg1"/>
              </a:solidFill>
              <a:latin typeface="HG丸ｺﾞｼｯｸM-PRO" pitchFamily="50" charset="-128"/>
              <a:ea typeface="HG丸ｺﾞｼｯｸM-PRO" pitchFamily="50" charset="-12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テキスト ボックス 65"/>
          <p:cNvSpPr txBox="1"/>
          <p:nvPr/>
        </p:nvSpPr>
        <p:spPr bwMode="auto">
          <a:xfrm>
            <a:off x="4140200" y="7605713"/>
            <a:ext cx="6081713" cy="307975"/>
          </a:xfrm>
          <a:prstGeom prst="rect">
            <a:avLst/>
          </a:prstGeom>
          <a:noFill/>
        </p:spPr>
        <p:txBody>
          <a:bodyPr>
            <a:spAutoFit/>
          </a:bodyPr>
          <a:lstStyle/>
          <a:p>
            <a:pPr marL="266700" indent="-266700" fontAlgn="auto">
              <a:spcBef>
                <a:spcPts val="0"/>
              </a:spcBef>
              <a:spcAft>
                <a:spcPts val="0"/>
              </a:spcAft>
              <a:defRPr/>
            </a:pPr>
            <a:endParaRPr lang="en-US" altLang="ja-JP" sz="1400" dirty="0">
              <a:latin typeface="+mj-ea"/>
              <a:ea typeface="+mn-ea"/>
            </a:endParaRPr>
          </a:p>
        </p:txBody>
      </p:sp>
      <p:sp>
        <p:nvSpPr>
          <p:cNvPr id="2" name="スライド番号プレースホルダー 1"/>
          <p:cNvSpPr>
            <a:spLocks noGrp="1"/>
          </p:cNvSpPr>
          <p:nvPr>
            <p:ph type="sldNum" sz="quarter" idx="12"/>
          </p:nvPr>
        </p:nvSpPr>
        <p:spPr/>
        <p:txBody>
          <a:bodyPr/>
          <a:lstStyle/>
          <a:p>
            <a:pPr>
              <a:defRPr/>
            </a:pPr>
            <a:fld id="{4B79AEC6-081F-4B31-A13B-92A51EA2E9D3}" type="slidenum">
              <a:rPr lang="ja-JP" altLang="en-US"/>
              <a:pPr>
                <a:defRPr/>
              </a:pPr>
              <a:t>2</a:t>
            </a:fld>
            <a:endParaRPr lang="ja-JP" altLang="en-US" dirty="0"/>
          </a:p>
        </p:txBody>
      </p:sp>
      <p:pic>
        <p:nvPicPr>
          <p:cNvPr id="5" name="東北大サマースクールプレゼン動画(確定版).wmv">
            <a:hlinkClick r:id="" action="ppaction://media"/>
          </p:cNvPr>
          <p:cNvPicPr>
            <a:picLocks noRot="1" noChangeAspect="1"/>
          </p:cNvPicPr>
          <p:nvPr>
            <a:videoFile r:link="rId1"/>
          </p:nvPr>
        </p:nvPicPr>
        <p:blipFill>
          <a:blip r:embed="rId4" cstate="print"/>
          <a:stretch>
            <a:fillRect/>
          </a:stretch>
        </p:blipFill>
        <p:spPr>
          <a:xfrm>
            <a:off x="-211968" y="404664"/>
            <a:ext cx="9355968" cy="6237312"/>
          </a:xfrm>
          <a:prstGeom prst="rect">
            <a:avLst/>
          </a:prstGeom>
        </p:spPr>
      </p:pic>
    </p:spTree>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p:cNvPicPr>
            <a:picLocks noChangeAspect="1" noChangeArrowheads="1"/>
          </p:cNvPicPr>
          <p:nvPr/>
        </p:nvPicPr>
        <p:blipFill>
          <a:blip r:embed="rId2" cstate="print"/>
          <a:srcRect l="69563" t="14754" b="13077"/>
          <a:stretch>
            <a:fillRect/>
          </a:stretch>
        </p:blipFill>
        <p:spPr bwMode="auto">
          <a:xfrm>
            <a:off x="2881064" y="4085832"/>
            <a:ext cx="2627040" cy="468000"/>
          </a:xfrm>
          <a:prstGeom prst="rect">
            <a:avLst/>
          </a:prstGeom>
          <a:noFill/>
          <a:ln w="9525">
            <a:noFill/>
            <a:miter lim="800000"/>
            <a:headEnd/>
            <a:tailEnd/>
          </a:ln>
        </p:spPr>
      </p:pic>
      <p:pic>
        <p:nvPicPr>
          <p:cNvPr id="11272" name="Picture 5">
            <a:hlinkClick r:id="rId3" action="ppaction://hlinkfile"/>
          </p:cNvPr>
          <p:cNvPicPr>
            <a:picLocks noChangeAspect="1" noChangeArrowheads="1"/>
          </p:cNvPicPr>
          <p:nvPr/>
        </p:nvPicPr>
        <p:blipFill>
          <a:blip r:embed="rId4" cstate="print"/>
          <a:srcRect/>
          <a:stretch>
            <a:fillRect/>
          </a:stretch>
        </p:blipFill>
        <p:spPr bwMode="auto">
          <a:xfrm>
            <a:off x="7227882" y="260350"/>
            <a:ext cx="427618" cy="431800"/>
          </a:xfrm>
          <a:prstGeom prst="rect">
            <a:avLst/>
          </a:prstGeom>
          <a:noFill/>
          <a:ln w="9525">
            <a:noFill/>
            <a:miter lim="800000"/>
            <a:headEnd/>
            <a:tailEnd/>
          </a:ln>
        </p:spPr>
      </p:pic>
      <p:grpSp>
        <p:nvGrpSpPr>
          <p:cNvPr id="3" name="グループ化 7"/>
          <p:cNvGrpSpPr/>
          <p:nvPr/>
        </p:nvGrpSpPr>
        <p:grpSpPr>
          <a:xfrm>
            <a:off x="477731" y="512743"/>
            <a:ext cx="8054855" cy="416742"/>
            <a:chOff x="477731" y="512743"/>
            <a:chExt cx="8054855" cy="416742"/>
          </a:xfrm>
          <a:solidFill>
            <a:srgbClr val="00B050"/>
          </a:solidFill>
        </p:grpSpPr>
        <p:cxnSp>
          <p:nvCxnSpPr>
            <p:cNvPr id="20" name="直線コネクタ 19"/>
            <p:cNvCxnSpPr/>
            <p:nvPr/>
          </p:nvCxnSpPr>
          <p:spPr>
            <a:xfrm>
              <a:off x="487136" y="909410"/>
              <a:ext cx="8045450" cy="14288"/>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477731" y="512743"/>
              <a:ext cx="415248" cy="416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solidFill>
                  <a:schemeClr val="tx1">
                    <a:lumMod val="50000"/>
                    <a:lumOff val="50000"/>
                  </a:schemeClr>
                </a:solidFill>
                <a:latin typeface="AR P丸ゴシック体M" pitchFamily="50" charset="-128"/>
                <a:ea typeface="AR P丸ゴシック体M" pitchFamily="50" charset="-128"/>
              </a:endParaRPr>
            </a:p>
          </p:txBody>
        </p:sp>
      </p:grpSp>
      <p:sp>
        <p:nvSpPr>
          <p:cNvPr id="22" name="テキスト ボックス 21"/>
          <p:cNvSpPr txBox="1">
            <a:spLocks noChangeArrowheads="1"/>
          </p:cNvSpPr>
          <p:nvPr/>
        </p:nvSpPr>
        <p:spPr bwMode="auto">
          <a:xfrm>
            <a:off x="850900" y="415925"/>
            <a:ext cx="6227987" cy="954107"/>
          </a:xfrm>
          <a:prstGeom prst="rect">
            <a:avLst/>
          </a:prstGeom>
          <a:noFill/>
          <a:ln w="9525">
            <a:noFill/>
            <a:miter lim="800000"/>
            <a:headEnd/>
            <a:tailEnd/>
          </a:ln>
        </p:spPr>
        <p:txBody>
          <a:bodyPr wrap="none">
            <a:spAutoFit/>
          </a:bodyPr>
          <a:lstStyle/>
          <a:p>
            <a:pPr lvl="0"/>
            <a:r>
              <a:rPr lang="ja-JP" altLang="en-US" sz="2800" dirty="0" smtClean="0">
                <a:latin typeface="HG丸ｺﾞｼｯｸM-PRO" pitchFamily="50" charset="-128"/>
                <a:ea typeface="HG丸ｺﾞｼｯｸM-PRO" pitchFamily="50" charset="-128"/>
              </a:rPr>
              <a:t>６ ．</a:t>
            </a:r>
            <a:r>
              <a:rPr lang="en-US" altLang="ja-JP" sz="2400" dirty="0">
                <a:solidFill>
                  <a:prstClr val="black"/>
                </a:solidFill>
                <a:latin typeface="HG丸ｺﾞｼｯｸM-PRO" pitchFamily="50" charset="-128"/>
                <a:ea typeface="HG丸ｺﾞｼｯｸM-PRO" pitchFamily="50" charset="-128"/>
              </a:rPr>
              <a:t>Efforts based on DRR strategy </a:t>
            </a:r>
            <a:r>
              <a:rPr lang="ja-JP" altLang="en-US" sz="2400" dirty="0" smtClean="0">
                <a:solidFill>
                  <a:prstClr val="black"/>
                </a:solidFill>
                <a:latin typeface="HG丸ｺﾞｼｯｸM-PRO" pitchFamily="50" charset="-128"/>
                <a:ea typeface="HG丸ｺﾞｼｯｸM-PRO" pitchFamily="50" charset="-128"/>
              </a:rPr>
              <a:t>⑪</a:t>
            </a:r>
            <a:endParaRPr lang="ja-JP" altLang="en-US" sz="2400" dirty="0">
              <a:solidFill>
                <a:prstClr val="black"/>
              </a:solidFill>
              <a:latin typeface="HG丸ｺﾞｼｯｸM-PRO" pitchFamily="50" charset="-128"/>
              <a:ea typeface="HG丸ｺﾞｼｯｸM-PRO" pitchFamily="50" charset="-128"/>
            </a:endParaRPr>
          </a:p>
          <a:p>
            <a:endParaRPr lang="ja-JP" altLang="en-US" sz="2800" dirty="0">
              <a:latin typeface="HG丸ｺﾞｼｯｸM-PRO" pitchFamily="50" charset="-128"/>
              <a:ea typeface="HG丸ｺﾞｼｯｸM-PRO" pitchFamily="50" charset="-128"/>
            </a:endParaRPr>
          </a:p>
        </p:txBody>
      </p:sp>
      <p:sp>
        <p:nvSpPr>
          <p:cNvPr id="38" name="正方形/長方形 37"/>
          <p:cNvSpPr/>
          <p:nvPr/>
        </p:nvSpPr>
        <p:spPr bwMode="auto">
          <a:xfrm>
            <a:off x="357086" y="1065436"/>
            <a:ext cx="1116012" cy="863600"/>
          </a:xfrm>
          <a:prstGeom prst="rect">
            <a:avLst/>
          </a:prstGeom>
          <a:solidFill>
            <a:schemeClr val="accent6"/>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42" name="大波 41"/>
          <p:cNvSpPr/>
          <p:nvPr/>
        </p:nvSpPr>
        <p:spPr bwMode="auto">
          <a:xfrm>
            <a:off x="1530250" y="1084491"/>
            <a:ext cx="539750" cy="360363"/>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5</a:t>
            </a:r>
            <a:endParaRPr lang="ja-JP" altLang="en-US" sz="1400" dirty="0">
              <a:solidFill>
                <a:schemeClr val="tx1"/>
              </a:solidFill>
              <a:latin typeface="HG丸ｺﾞｼｯｸM-PRO" pitchFamily="50" charset="-128"/>
              <a:ea typeface="HG丸ｺﾞｼｯｸM-PRO" pitchFamily="50" charset="-128"/>
            </a:endParaRPr>
          </a:p>
        </p:txBody>
      </p:sp>
      <p:sp>
        <p:nvSpPr>
          <p:cNvPr id="43" name="ホームベース 42"/>
          <p:cNvSpPr/>
          <p:nvPr/>
        </p:nvSpPr>
        <p:spPr bwMode="auto">
          <a:xfrm>
            <a:off x="357086" y="1052736"/>
            <a:ext cx="4714875" cy="865188"/>
          </a:xfrm>
          <a:prstGeom prst="homePlate">
            <a:avLst>
              <a:gd name="adj" fmla="val 0"/>
            </a:avLst>
          </a:prstGeom>
          <a:noFill/>
          <a:ln w="25400">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46" name="大波 45"/>
          <p:cNvSpPr/>
          <p:nvPr/>
        </p:nvSpPr>
        <p:spPr bwMode="auto">
          <a:xfrm>
            <a:off x="1515958" y="1516289"/>
            <a:ext cx="539750" cy="360363"/>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6</a:t>
            </a:r>
            <a:endParaRPr lang="ja-JP" altLang="en-US" sz="1400" dirty="0">
              <a:solidFill>
                <a:schemeClr val="tx1"/>
              </a:solidFill>
              <a:latin typeface="HG丸ｺﾞｼｯｸM-PRO" pitchFamily="50" charset="-128"/>
              <a:ea typeface="HG丸ｺﾞｼｯｸM-PRO" pitchFamily="50" charset="-128"/>
            </a:endParaRPr>
          </a:p>
        </p:txBody>
      </p:sp>
      <p:sp>
        <p:nvSpPr>
          <p:cNvPr id="24" name="Text Box 6"/>
          <p:cNvSpPr txBox="1">
            <a:spLocks noChangeArrowheads="1"/>
          </p:cNvSpPr>
          <p:nvPr/>
        </p:nvSpPr>
        <p:spPr bwMode="auto">
          <a:xfrm>
            <a:off x="-40944" y="2535287"/>
            <a:ext cx="9144000" cy="400110"/>
          </a:xfrm>
          <a:prstGeom prst="rect">
            <a:avLst/>
          </a:prstGeom>
          <a:noFill/>
          <a:ln w="9525">
            <a:noFill/>
            <a:miter lim="800000"/>
            <a:headEnd/>
            <a:tailEnd/>
          </a:ln>
        </p:spPr>
        <p:txBody>
          <a:bodyPr wrap="square">
            <a:spAutoFit/>
          </a:bodyPr>
          <a:lstStyle/>
          <a:p>
            <a:pPr algn="ctr">
              <a:spcBef>
                <a:spcPct val="50000"/>
              </a:spcBef>
            </a:pPr>
            <a:r>
              <a:rPr lang="en-US" altLang="ja-JP" sz="2000" dirty="0" err="1" smtClean="0">
                <a:latin typeface="HG丸ｺﾞｼｯｸM-PRO" pitchFamily="50" charset="-128"/>
                <a:ea typeface="HG丸ｺﾞｼｯｸM-PRO" pitchFamily="50" charset="-128"/>
              </a:rPr>
              <a:t>Tagajo</a:t>
            </a:r>
            <a:r>
              <a:rPr lang="en-US" altLang="ja-JP" sz="2000" dirty="0" smtClean="0">
                <a:latin typeface="HG丸ｺﾞｼｯｸM-PRO" pitchFamily="50" charset="-128"/>
                <a:ea typeface="HG丸ｺﾞｼｯｸM-PRO" pitchFamily="50" charset="-128"/>
              </a:rPr>
              <a:t> “</a:t>
            </a:r>
            <a:r>
              <a:rPr lang="en-US" altLang="ja-JP" sz="2000" i="1" dirty="0" smtClean="0">
                <a:latin typeface="HG丸ｺﾞｼｯｸM-PRO" pitchFamily="50" charset="-128"/>
                <a:ea typeface="HG丸ｺﾞｼｯｸM-PRO" pitchFamily="50" charset="-128"/>
              </a:rPr>
              <a:t>ken-bun-</a:t>
            </a:r>
            <a:r>
              <a:rPr lang="en-US" altLang="ja-JP" sz="2000" i="1" dirty="0" err="1" smtClean="0">
                <a:latin typeface="HG丸ｺﾞｼｯｸM-PRO" pitchFamily="50" charset="-128"/>
                <a:ea typeface="HG丸ｺﾞｼｯｸM-PRO" pitchFamily="50" charset="-128"/>
              </a:rPr>
              <a:t>oku</a:t>
            </a:r>
            <a:r>
              <a:rPr lang="en-US" altLang="ja-JP" sz="2000" dirty="0" smtClean="0">
                <a:latin typeface="HG丸ｺﾞｼｯｸM-PRO" pitchFamily="50" charset="-128"/>
                <a:ea typeface="HG丸ｺﾞｼｯｸM-PRO" pitchFamily="50" charset="-128"/>
              </a:rPr>
              <a:t>”</a:t>
            </a:r>
            <a:r>
              <a:rPr lang="ja-JP" altLang="en-US" sz="1600" dirty="0" smtClean="0">
                <a:latin typeface="HG丸ｺﾞｼｯｸM-PRO" pitchFamily="50" charset="-128"/>
                <a:ea typeface="HG丸ｺﾞｼｯｸM-PRO" pitchFamily="50" charset="-128"/>
              </a:rPr>
              <a:t>～ </a:t>
            </a:r>
            <a:r>
              <a:rPr lang="en-US" altLang="ja-JP" sz="1600" dirty="0" smtClean="0">
                <a:latin typeface="HG丸ｺﾞｼｯｸM-PRO" pitchFamily="50" charset="-128"/>
                <a:ea typeface="HG丸ｺﾞｼｯｸM-PRO" pitchFamily="50" charset="-128"/>
              </a:rPr>
              <a:t>utilize, disseminate and pass on</a:t>
            </a:r>
            <a:r>
              <a:rPr lang="ja-JP" altLang="en-US" sz="1600" dirty="0" smtClean="0">
                <a:latin typeface="HG丸ｺﾞｼｯｸM-PRO" pitchFamily="50" charset="-128"/>
                <a:ea typeface="HG丸ｺﾞｼｯｸM-PRO" pitchFamily="50" charset="-128"/>
              </a:rPr>
              <a:t>！</a:t>
            </a:r>
            <a:r>
              <a:rPr lang="ja-JP" altLang="en-US" sz="1600" dirty="0">
                <a:latin typeface="HG丸ｺﾞｼｯｸM-PRO" pitchFamily="50" charset="-128"/>
                <a:ea typeface="HG丸ｺﾞｼｯｸM-PRO" pitchFamily="50" charset="-128"/>
              </a:rPr>
              <a:t>～</a:t>
            </a:r>
          </a:p>
        </p:txBody>
      </p:sp>
      <p:sp>
        <p:nvSpPr>
          <p:cNvPr id="29" name="正方形/長方形 28"/>
          <p:cNvSpPr/>
          <p:nvPr/>
        </p:nvSpPr>
        <p:spPr bwMode="auto">
          <a:xfrm>
            <a:off x="361181" y="1961544"/>
            <a:ext cx="1116012" cy="504825"/>
          </a:xfrm>
          <a:prstGeom prst="rect">
            <a:avLst/>
          </a:prstGeom>
          <a:solidFill>
            <a:schemeClr val="accent6"/>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30" name="ホームベース 29"/>
          <p:cNvSpPr/>
          <p:nvPr/>
        </p:nvSpPr>
        <p:spPr bwMode="auto">
          <a:xfrm>
            <a:off x="361181" y="1961544"/>
            <a:ext cx="4714875" cy="504825"/>
          </a:xfrm>
          <a:prstGeom prst="homePlate">
            <a:avLst>
              <a:gd name="adj" fmla="val 0"/>
            </a:avLst>
          </a:prstGeom>
          <a:noFill/>
          <a:ln w="25400">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34" name="大波 33"/>
          <p:cNvSpPr/>
          <p:nvPr/>
        </p:nvSpPr>
        <p:spPr bwMode="auto">
          <a:xfrm>
            <a:off x="1521640" y="2017100"/>
            <a:ext cx="539750" cy="358775"/>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7</a:t>
            </a:r>
            <a:endParaRPr lang="ja-JP" altLang="en-US" sz="1400" dirty="0">
              <a:solidFill>
                <a:schemeClr val="tx1"/>
              </a:solidFill>
              <a:latin typeface="HG丸ｺﾞｼｯｸM-PRO" pitchFamily="50" charset="-128"/>
              <a:ea typeface="HG丸ｺﾞｼｯｸM-PRO" pitchFamily="50" charset="-128"/>
            </a:endParaRPr>
          </a:p>
        </p:txBody>
      </p:sp>
      <p:sp>
        <p:nvSpPr>
          <p:cNvPr id="35" name="コンテンツ プレースホルダ 2"/>
          <p:cNvSpPr>
            <a:spLocks noGrp="1"/>
          </p:cNvSpPr>
          <p:nvPr>
            <p:ph idx="1"/>
          </p:nvPr>
        </p:nvSpPr>
        <p:spPr>
          <a:xfrm>
            <a:off x="1112660" y="4704090"/>
            <a:ext cx="7779820" cy="2592000"/>
          </a:xfrm>
        </p:spPr>
        <p:txBody>
          <a:bodyPr/>
          <a:lstStyle/>
          <a:p>
            <a:pPr marL="538163" lvl="1">
              <a:buFont typeface="Wingdings" pitchFamily="2" charset="2"/>
              <a:buChar char="Ø"/>
            </a:pPr>
            <a:r>
              <a:rPr lang="en-US" altLang="ja-JP" sz="2000" dirty="0">
                <a:solidFill>
                  <a:srgbClr val="FF0000"/>
                </a:solidFill>
                <a:latin typeface="HG丸ｺﾞｼｯｸM-PRO" pitchFamily="50" charset="-128"/>
                <a:ea typeface="HG丸ｺﾞｼｯｸM-PRO" pitchFamily="50" charset="-128"/>
              </a:rPr>
              <a:t>D</a:t>
            </a:r>
            <a:r>
              <a:rPr lang="en-US" altLang="ja-JP" sz="2000" dirty="0" smtClean="0">
                <a:solidFill>
                  <a:srgbClr val="FF0000"/>
                </a:solidFill>
                <a:latin typeface="HG丸ｺﾞｼｯｸM-PRO" pitchFamily="50" charset="-128"/>
                <a:ea typeface="HG丸ｺﾞｼｯｸM-PRO" pitchFamily="50" charset="-128"/>
              </a:rPr>
              <a:t>igital database: </a:t>
            </a:r>
            <a:r>
              <a:rPr lang="en-US" altLang="ja-JP" sz="2000" dirty="0" smtClean="0">
                <a:latin typeface="HG丸ｺﾞｼｯｸM-PRO" pitchFamily="50" charset="-128"/>
                <a:ea typeface="HG丸ｺﾞｼｯｸM-PRO" pitchFamily="50" charset="-128"/>
              </a:rPr>
              <a:t>collect and reserve the records from the Tsunami and organize them systematically</a:t>
            </a:r>
            <a:endParaRPr lang="en-US" altLang="ja-JP" sz="2000" dirty="0" smtClean="0">
              <a:solidFill>
                <a:srgbClr val="FF5050"/>
              </a:solidFill>
              <a:latin typeface="HG丸ｺﾞｼｯｸM-PRO" pitchFamily="50" charset="-128"/>
              <a:ea typeface="HG丸ｺﾞｼｯｸM-PRO" pitchFamily="50" charset="-128"/>
            </a:endParaRPr>
          </a:p>
          <a:p>
            <a:pPr marL="538163" lvl="1">
              <a:buFont typeface="Wingdings" pitchFamily="2" charset="2"/>
              <a:buChar char="Ø"/>
            </a:pPr>
            <a:r>
              <a:rPr lang="en-US" altLang="ja-JP" sz="2000" dirty="0" smtClean="0">
                <a:latin typeface="HG丸ｺﾞｼｯｸM-PRO" pitchFamily="50" charset="-128"/>
                <a:ea typeface="HG丸ｺﾞｼｯｸM-PRO" pitchFamily="50" charset="-128"/>
              </a:rPr>
              <a:t>It is disclosed on the internet.</a:t>
            </a:r>
          </a:p>
          <a:p>
            <a:pPr marL="538163" lvl="1">
              <a:buFont typeface="Wingdings" pitchFamily="2" charset="2"/>
              <a:buChar char="Ø"/>
            </a:pPr>
            <a:r>
              <a:rPr lang="en-US" altLang="ja-JP" sz="2000" dirty="0" smtClean="0">
                <a:latin typeface="HG丸ｺﾞｼｯｸM-PRO" pitchFamily="50" charset="-128"/>
                <a:ea typeface="HG丸ｺﾞｼｯｸM-PRO" pitchFamily="50" charset="-128"/>
              </a:rPr>
              <a:t>Aiming to passing on records, experience and knowledge </a:t>
            </a:r>
            <a:r>
              <a:rPr lang="en-US" altLang="ja-JP" sz="2000" dirty="0" smtClean="0">
                <a:solidFill>
                  <a:srgbClr val="FF0000"/>
                </a:solidFill>
                <a:latin typeface="HG丸ｺﾞｼｯｸM-PRO" pitchFamily="50" charset="-128"/>
                <a:ea typeface="HG丸ｺﾞｼｯｸM-PRO" pitchFamily="50" charset="-128"/>
              </a:rPr>
              <a:t>“to the next generation”</a:t>
            </a:r>
            <a:r>
              <a:rPr lang="en-US" altLang="ja-JP" sz="2000" dirty="0" smtClean="0">
                <a:latin typeface="HG丸ｺﾞｼｯｸM-PRO" pitchFamily="50" charset="-128"/>
                <a:ea typeface="HG丸ｺﾞｼｯｸM-PRO" pitchFamily="50" charset="-128"/>
              </a:rPr>
              <a:t> without being forgotten.</a:t>
            </a:r>
          </a:p>
        </p:txBody>
      </p:sp>
      <p:sp>
        <p:nvSpPr>
          <p:cNvPr id="36" name="スライド番号プレースホルダ 3"/>
          <p:cNvSpPr>
            <a:spLocks noGrp="1"/>
          </p:cNvSpPr>
          <p:nvPr>
            <p:ph type="sldNum" sz="quarter" idx="12"/>
          </p:nvPr>
        </p:nvSpPr>
        <p:spPr>
          <a:xfrm>
            <a:off x="6553200" y="8011789"/>
            <a:ext cx="2133600" cy="365125"/>
          </a:xfrm>
        </p:spPr>
        <p:txBody>
          <a:bodyPr/>
          <a:lstStyle/>
          <a:p>
            <a:pPr>
              <a:defRPr/>
            </a:pPr>
            <a:fld id="{262C3B31-B9A7-443F-85AD-FE2D9D9E98B8}" type="slidenum">
              <a:rPr lang="ja-JP" altLang="en-US"/>
              <a:pPr>
                <a:defRPr/>
              </a:pPr>
              <a:t>20</a:t>
            </a:fld>
            <a:endParaRPr lang="ja-JP" altLang="en-US" dirty="0"/>
          </a:p>
        </p:txBody>
      </p:sp>
      <p:pic>
        <p:nvPicPr>
          <p:cNvPr id="37" name="図 5" descr="tagajo_TOP_1108.png"/>
          <p:cNvPicPr>
            <a:picLocks noChangeAspect="1"/>
          </p:cNvPicPr>
          <p:nvPr/>
        </p:nvPicPr>
        <p:blipFill>
          <a:blip r:embed="rId5" cstate="print"/>
          <a:srcRect/>
          <a:stretch>
            <a:fillRect/>
          </a:stretch>
        </p:blipFill>
        <p:spPr bwMode="auto">
          <a:xfrm>
            <a:off x="1115616" y="3019296"/>
            <a:ext cx="6710741" cy="1080000"/>
          </a:xfrm>
          <a:prstGeom prst="rect">
            <a:avLst/>
          </a:prstGeom>
          <a:noFill/>
          <a:ln w="9525">
            <a:noFill/>
            <a:miter lim="800000"/>
            <a:headEnd/>
            <a:tailEnd/>
          </a:ln>
        </p:spPr>
      </p:pic>
      <p:pic>
        <p:nvPicPr>
          <p:cNvPr id="6" name="図 5"/>
          <p:cNvPicPr>
            <a:picLocks noChangeAspect="1"/>
          </p:cNvPicPr>
          <p:nvPr/>
        </p:nvPicPr>
        <p:blipFill>
          <a:blip r:embed="rId6"/>
          <a:stretch>
            <a:fillRect/>
          </a:stretch>
        </p:blipFill>
        <p:spPr>
          <a:xfrm>
            <a:off x="2135088" y="1117100"/>
            <a:ext cx="2901948" cy="365792"/>
          </a:xfrm>
          <a:prstGeom prst="rect">
            <a:avLst/>
          </a:prstGeom>
        </p:spPr>
      </p:pic>
      <p:pic>
        <p:nvPicPr>
          <p:cNvPr id="8" name="図 7"/>
          <p:cNvPicPr>
            <a:picLocks noChangeAspect="1"/>
          </p:cNvPicPr>
          <p:nvPr/>
        </p:nvPicPr>
        <p:blipFill>
          <a:blip r:embed="rId7"/>
          <a:stretch>
            <a:fillRect/>
          </a:stretch>
        </p:blipFill>
        <p:spPr>
          <a:xfrm>
            <a:off x="2122895" y="2020029"/>
            <a:ext cx="2914141" cy="384081"/>
          </a:xfrm>
          <a:prstGeom prst="rect">
            <a:avLst/>
          </a:prstGeom>
        </p:spPr>
      </p:pic>
      <p:pic>
        <p:nvPicPr>
          <p:cNvPr id="4" name="図 3"/>
          <p:cNvPicPr>
            <a:picLocks noChangeAspect="1"/>
          </p:cNvPicPr>
          <p:nvPr/>
        </p:nvPicPr>
        <p:blipFill>
          <a:blip r:embed="rId8"/>
          <a:stretch>
            <a:fillRect/>
          </a:stretch>
        </p:blipFill>
        <p:spPr>
          <a:xfrm>
            <a:off x="7568251" y="307974"/>
            <a:ext cx="1518036" cy="377985"/>
          </a:xfrm>
          <a:prstGeom prst="rect">
            <a:avLst/>
          </a:prstGeom>
        </p:spPr>
      </p:pic>
      <p:sp>
        <p:nvSpPr>
          <p:cNvPr id="25" name="角丸四角形 24"/>
          <p:cNvSpPr/>
          <p:nvPr/>
        </p:nvSpPr>
        <p:spPr bwMode="auto">
          <a:xfrm>
            <a:off x="2157311" y="1520956"/>
            <a:ext cx="2879725" cy="360363"/>
          </a:xfrm>
          <a:prstGeom prst="roundRect">
            <a:avLst/>
          </a:prstGeom>
          <a:solidFill>
            <a:srgbClr val="00B050"/>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Strengthening community DRR capacity  </a:t>
            </a:r>
            <a:endParaRPr lang="ja-JP" altLang="en-US" sz="1200" dirty="0">
              <a:solidFill>
                <a:schemeClr val="bg1"/>
              </a:solidFill>
              <a:latin typeface="HG丸ｺﾞｼｯｸM-PRO" pitchFamily="50" charset="-128"/>
              <a:ea typeface="HG丸ｺﾞｼｯｸM-PRO" pitchFamily="50" charset="-128"/>
            </a:endParaRPr>
          </a:p>
        </p:txBody>
      </p:sp>
      <p:sp>
        <p:nvSpPr>
          <p:cNvPr id="26" name="角丸四角形 25"/>
          <p:cNvSpPr/>
          <p:nvPr/>
        </p:nvSpPr>
        <p:spPr bwMode="auto">
          <a:xfrm>
            <a:off x="301915" y="1073956"/>
            <a:ext cx="1362075" cy="828675"/>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Increasing DRR capacity based on self and mutual help</a:t>
            </a:r>
            <a:endParaRPr lang="ja-JP" altLang="en-US" sz="1200" dirty="0">
              <a:solidFill>
                <a:schemeClr val="bg1"/>
              </a:solidFill>
              <a:latin typeface="HG丸ｺﾞｼｯｸM-PRO" pitchFamily="50" charset="-128"/>
              <a:ea typeface="HG丸ｺﾞｼｯｸM-PRO" pitchFamily="50" charset="-128"/>
            </a:endParaRPr>
          </a:p>
        </p:txBody>
      </p:sp>
      <p:sp>
        <p:nvSpPr>
          <p:cNvPr id="27" name="角丸四角形 26"/>
          <p:cNvSpPr/>
          <p:nvPr/>
        </p:nvSpPr>
        <p:spPr bwMode="auto">
          <a:xfrm>
            <a:off x="325945" y="1997954"/>
            <a:ext cx="1281113" cy="431800"/>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Sharing disaster experience </a:t>
            </a:r>
            <a:endParaRPr lang="en-US" altLang="ja-JP" sz="1200" dirty="0">
              <a:solidFill>
                <a:schemeClr val="bg1"/>
              </a:solidFill>
              <a:latin typeface="HG丸ｺﾞｼｯｸM-PRO" pitchFamily="50" charset="-128"/>
              <a:ea typeface="HG丸ｺﾞｼｯｸM-PRO" pitchFamily="50" charset="-128"/>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5">
            <a:hlinkClick r:id="rId2" action="ppaction://hlinkfile"/>
          </p:cNvPr>
          <p:cNvPicPr>
            <a:picLocks noChangeAspect="1" noChangeArrowheads="1"/>
          </p:cNvPicPr>
          <p:nvPr/>
        </p:nvPicPr>
        <p:blipFill>
          <a:blip r:embed="rId3" cstate="print"/>
          <a:srcRect/>
          <a:stretch>
            <a:fillRect/>
          </a:stretch>
        </p:blipFill>
        <p:spPr bwMode="auto">
          <a:xfrm>
            <a:off x="7227882" y="260350"/>
            <a:ext cx="427618" cy="431800"/>
          </a:xfrm>
          <a:prstGeom prst="rect">
            <a:avLst/>
          </a:prstGeom>
          <a:noFill/>
          <a:ln w="9525">
            <a:noFill/>
            <a:miter lim="800000"/>
            <a:headEnd/>
            <a:tailEnd/>
          </a:ln>
        </p:spPr>
      </p:pic>
      <p:grpSp>
        <p:nvGrpSpPr>
          <p:cNvPr id="3" name="グループ化 7"/>
          <p:cNvGrpSpPr/>
          <p:nvPr/>
        </p:nvGrpSpPr>
        <p:grpSpPr>
          <a:xfrm>
            <a:off x="477731" y="512743"/>
            <a:ext cx="8054855" cy="416742"/>
            <a:chOff x="477731" y="512743"/>
            <a:chExt cx="8054855" cy="416742"/>
          </a:xfrm>
          <a:solidFill>
            <a:srgbClr val="00B050"/>
          </a:solidFill>
        </p:grpSpPr>
        <p:cxnSp>
          <p:nvCxnSpPr>
            <p:cNvPr id="20" name="直線コネクタ 19"/>
            <p:cNvCxnSpPr/>
            <p:nvPr/>
          </p:nvCxnSpPr>
          <p:spPr>
            <a:xfrm>
              <a:off x="487136" y="909410"/>
              <a:ext cx="8045450" cy="14288"/>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477731" y="512743"/>
              <a:ext cx="415248" cy="416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solidFill>
                  <a:schemeClr val="tx1">
                    <a:lumMod val="50000"/>
                    <a:lumOff val="50000"/>
                  </a:schemeClr>
                </a:solidFill>
                <a:latin typeface="AR P丸ゴシック体M" pitchFamily="50" charset="-128"/>
                <a:ea typeface="AR P丸ゴシック体M" pitchFamily="50" charset="-128"/>
              </a:endParaRPr>
            </a:p>
          </p:txBody>
        </p:sp>
      </p:grpSp>
      <p:sp>
        <p:nvSpPr>
          <p:cNvPr id="22" name="テキスト ボックス 21"/>
          <p:cNvSpPr txBox="1">
            <a:spLocks noChangeArrowheads="1"/>
          </p:cNvSpPr>
          <p:nvPr/>
        </p:nvSpPr>
        <p:spPr bwMode="auto">
          <a:xfrm>
            <a:off x="850900" y="415925"/>
            <a:ext cx="6227987" cy="954107"/>
          </a:xfrm>
          <a:prstGeom prst="rect">
            <a:avLst/>
          </a:prstGeom>
          <a:noFill/>
          <a:ln w="9525">
            <a:noFill/>
            <a:miter lim="800000"/>
            <a:headEnd/>
            <a:tailEnd/>
          </a:ln>
        </p:spPr>
        <p:txBody>
          <a:bodyPr wrap="none">
            <a:spAutoFit/>
          </a:bodyPr>
          <a:lstStyle/>
          <a:p>
            <a:pPr lvl="0"/>
            <a:r>
              <a:rPr lang="ja-JP" altLang="en-US" sz="2800" dirty="0" smtClean="0">
                <a:latin typeface="HG丸ｺﾞｼｯｸM-PRO" pitchFamily="50" charset="-128"/>
                <a:ea typeface="HG丸ｺﾞｼｯｸM-PRO" pitchFamily="50" charset="-128"/>
              </a:rPr>
              <a:t>６ ．</a:t>
            </a:r>
            <a:r>
              <a:rPr lang="en-US" altLang="ja-JP" sz="2400" dirty="0">
                <a:solidFill>
                  <a:prstClr val="black"/>
                </a:solidFill>
                <a:latin typeface="HG丸ｺﾞｼｯｸM-PRO" pitchFamily="50" charset="-128"/>
                <a:ea typeface="HG丸ｺﾞｼｯｸM-PRO" pitchFamily="50" charset="-128"/>
              </a:rPr>
              <a:t>Efforts based on DRR strategy </a:t>
            </a:r>
            <a:r>
              <a:rPr lang="ja-JP" altLang="en-US" sz="2400" dirty="0" smtClean="0">
                <a:solidFill>
                  <a:prstClr val="black"/>
                </a:solidFill>
                <a:latin typeface="HG丸ｺﾞｼｯｸM-PRO" pitchFamily="50" charset="-128"/>
                <a:ea typeface="HG丸ｺﾞｼｯｸM-PRO" pitchFamily="50" charset="-128"/>
              </a:rPr>
              <a:t>⑫</a:t>
            </a:r>
            <a:endParaRPr lang="ja-JP" altLang="en-US" sz="2400" dirty="0">
              <a:solidFill>
                <a:prstClr val="black"/>
              </a:solidFill>
              <a:latin typeface="HG丸ｺﾞｼｯｸM-PRO" pitchFamily="50" charset="-128"/>
              <a:ea typeface="HG丸ｺﾞｼｯｸM-PRO" pitchFamily="50" charset="-128"/>
            </a:endParaRPr>
          </a:p>
          <a:p>
            <a:endParaRPr lang="ja-JP" altLang="en-US" sz="2800" dirty="0">
              <a:latin typeface="HG丸ｺﾞｼｯｸM-PRO" pitchFamily="50" charset="-128"/>
              <a:ea typeface="HG丸ｺﾞｼｯｸM-PRO" pitchFamily="50" charset="-128"/>
            </a:endParaRPr>
          </a:p>
        </p:txBody>
      </p:sp>
      <p:sp>
        <p:nvSpPr>
          <p:cNvPr id="38" name="正方形/長方形 37"/>
          <p:cNvSpPr/>
          <p:nvPr/>
        </p:nvSpPr>
        <p:spPr bwMode="auto">
          <a:xfrm>
            <a:off x="357086" y="1065436"/>
            <a:ext cx="1116012" cy="863600"/>
          </a:xfrm>
          <a:prstGeom prst="rect">
            <a:avLst/>
          </a:prstGeom>
          <a:solidFill>
            <a:schemeClr val="accent6"/>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42" name="大波 41"/>
          <p:cNvSpPr/>
          <p:nvPr/>
        </p:nvSpPr>
        <p:spPr bwMode="auto">
          <a:xfrm>
            <a:off x="1530250" y="1084491"/>
            <a:ext cx="539750" cy="360363"/>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5</a:t>
            </a:r>
            <a:endParaRPr lang="ja-JP" altLang="en-US" sz="1400" dirty="0">
              <a:solidFill>
                <a:schemeClr val="tx1"/>
              </a:solidFill>
              <a:latin typeface="HG丸ｺﾞｼｯｸM-PRO" pitchFamily="50" charset="-128"/>
              <a:ea typeface="HG丸ｺﾞｼｯｸM-PRO" pitchFamily="50" charset="-128"/>
            </a:endParaRPr>
          </a:p>
        </p:txBody>
      </p:sp>
      <p:sp>
        <p:nvSpPr>
          <p:cNvPr id="43" name="ホームベース 42"/>
          <p:cNvSpPr/>
          <p:nvPr/>
        </p:nvSpPr>
        <p:spPr bwMode="auto">
          <a:xfrm>
            <a:off x="357086" y="1052736"/>
            <a:ext cx="4714875" cy="865188"/>
          </a:xfrm>
          <a:prstGeom prst="homePlate">
            <a:avLst>
              <a:gd name="adj" fmla="val 0"/>
            </a:avLst>
          </a:prstGeom>
          <a:noFill/>
          <a:ln w="25400">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46" name="大波 45"/>
          <p:cNvSpPr/>
          <p:nvPr/>
        </p:nvSpPr>
        <p:spPr bwMode="auto">
          <a:xfrm>
            <a:off x="1515958" y="1516289"/>
            <a:ext cx="539750" cy="360363"/>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6</a:t>
            </a:r>
            <a:endParaRPr lang="ja-JP" altLang="en-US" sz="1400" dirty="0">
              <a:solidFill>
                <a:schemeClr val="tx1"/>
              </a:solidFill>
              <a:latin typeface="HG丸ｺﾞｼｯｸM-PRO" pitchFamily="50" charset="-128"/>
              <a:ea typeface="HG丸ｺﾞｼｯｸM-PRO" pitchFamily="50" charset="-128"/>
            </a:endParaRPr>
          </a:p>
        </p:txBody>
      </p:sp>
      <p:sp>
        <p:nvSpPr>
          <p:cNvPr id="29" name="正方形/長方形 28"/>
          <p:cNvSpPr/>
          <p:nvPr/>
        </p:nvSpPr>
        <p:spPr bwMode="auto">
          <a:xfrm>
            <a:off x="361181" y="1961544"/>
            <a:ext cx="1116012" cy="504825"/>
          </a:xfrm>
          <a:prstGeom prst="rect">
            <a:avLst/>
          </a:prstGeom>
          <a:solidFill>
            <a:schemeClr val="accent6"/>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30" name="ホームベース 29"/>
          <p:cNvSpPr/>
          <p:nvPr/>
        </p:nvSpPr>
        <p:spPr bwMode="auto">
          <a:xfrm>
            <a:off x="361181" y="1961544"/>
            <a:ext cx="4714875" cy="504825"/>
          </a:xfrm>
          <a:prstGeom prst="homePlate">
            <a:avLst>
              <a:gd name="adj" fmla="val 0"/>
            </a:avLst>
          </a:prstGeom>
          <a:noFill/>
          <a:ln w="25400">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34" name="大波 33"/>
          <p:cNvSpPr/>
          <p:nvPr/>
        </p:nvSpPr>
        <p:spPr bwMode="auto">
          <a:xfrm>
            <a:off x="1521640" y="2017100"/>
            <a:ext cx="539750" cy="358775"/>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7</a:t>
            </a:r>
            <a:endParaRPr lang="ja-JP" altLang="en-US" sz="1400" dirty="0">
              <a:solidFill>
                <a:schemeClr val="tx1"/>
              </a:solidFill>
              <a:latin typeface="HG丸ｺﾞｼｯｸM-PRO" pitchFamily="50" charset="-128"/>
              <a:ea typeface="HG丸ｺﾞｼｯｸM-PRO" pitchFamily="50" charset="-128"/>
            </a:endParaRPr>
          </a:p>
        </p:txBody>
      </p:sp>
      <p:sp>
        <p:nvSpPr>
          <p:cNvPr id="36" name="スライド番号プレースホルダ 3"/>
          <p:cNvSpPr>
            <a:spLocks noGrp="1"/>
          </p:cNvSpPr>
          <p:nvPr>
            <p:ph type="sldNum" sz="quarter" idx="12"/>
          </p:nvPr>
        </p:nvSpPr>
        <p:spPr>
          <a:xfrm>
            <a:off x="6553200" y="8011789"/>
            <a:ext cx="2133600" cy="365125"/>
          </a:xfrm>
        </p:spPr>
        <p:txBody>
          <a:bodyPr/>
          <a:lstStyle/>
          <a:p>
            <a:pPr>
              <a:defRPr/>
            </a:pPr>
            <a:fld id="{262C3B31-B9A7-443F-85AD-FE2D9D9E98B8}" type="slidenum">
              <a:rPr lang="ja-JP" altLang="en-US"/>
              <a:pPr>
                <a:defRPr/>
              </a:pPr>
              <a:t>21</a:t>
            </a:fld>
            <a:endParaRPr lang="ja-JP" altLang="en-US" dirty="0"/>
          </a:p>
        </p:txBody>
      </p:sp>
      <p:sp>
        <p:nvSpPr>
          <p:cNvPr id="44" name="スライド番号プレースホルダ 3"/>
          <p:cNvSpPr txBox="1">
            <a:spLocks/>
          </p:cNvSpPr>
          <p:nvPr/>
        </p:nvSpPr>
        <p:spPr>
          <a:xfrm>
            <a:off x="6553200" y="7939781"/>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F3939974-2013-4576-B302-C758C8EDE161}" type="slidenum">
              <a:rPr kumimoji="1" lang="ja-JP"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47" name="Picture 2"/>
          <p:cNvPicPr>
            <a:picLocks noChangeAspect="1" noChangeArrowheads="1"/>
          </p:cNvPicPr>
          <p:nvPr/>
        </p:nvPicPr>
        <p:blipFill>
          <a:blip r:embed="rId4" cstate="print"/>
          <a:srcRect/>
          <a:stretch>
            <a:fillRect/>
          </a:stretch>
        </p:blipFill>
        <p:spPr bwMode="auto">
          <a:xfrm>
            <a:off x="982074" y="2996306"/>
            <a:ext cx="565590" cy="720000"/>
          </a:xfrm>
          <a:prstGeom prst="rect">
            <a:avLst/>
          </a:prstGeom>
          <a:noFill/>
          <a:ln w="9525">
            <a:noFill/>
            <a:miter lim="800000"/>
            <a:headEnd/>
            <a:tailEnd/>
          </a:ln>
        </p:spPr>
      </p:pic>
      <p:pic>
        <p:nvPicPr>
          <p:cNvPr id="48" name="Picture 3"/>
          <p:cNvPicPr>
            <a:picLocks noChangeAspect="1" noChangeArrowheads="1"/>
          </p:cNvPicPr>
          <p:nvPr/>
        </p:nvPicPr>
        <p:blipFill>
          <a:blip r:embed="rId5" cstate="print"/>
          <a:srcRect/>
          <a:stretch>
            <a:fillRect/>
          </a:stretch>
        </p:blipFill>
        <p:spPr bwMode="auto">
          <a:xfrm>
            <a:off x="970606" y="3861048"/>
            <a:ext cx="577058" cy="720000"/>
          </a:xfrm>
          <a:prstGeom prst="rect">
            <a:avLst/>
          </a:prstGeom>
          <a:noFill/>
          <a:ln w="9525">
            <a:noFill/>
            <a:miter lim="800000"/>
            <a:headEnd/>
            <a:tailEnd/>
          </a:ln>
        </p:spPr>
      </p:pic>
      <p:pic>
        <p:nvPicPr>
          <p:cNvPr id="49" name="Picture 4"/>
          <p:cNvPicPr>
            <a:picLocks noChangeAspect="1" noChangeArrowheads="1"/>
          </p:cNvPicPr>
          <p:nvPr/>
        </p:nvPicPr>
        <p:blipFill>
          <a:blip r:embed="rId6" cstate="print"/>
          <a:srcRect/>
          <a:stretch>
            <a:fillRect/>
          </a:stretch>
        </p:blipFill>
        <p:spPr bwMode="auto">
          <a:xfrm>
            <a:off x="926142" y="4769856"/>
            <a:ext cx="693530" cy="720000"/>
          </a:xfrm>
          <a:prstGeom prst="rect">
            <a:avLst/>
          </a:prstGeom>
          <a:noFill/>
          <a:ln w="9525">
            <a:noFill/>
            <a:miter lim="800000"/>
            <a:headEnd/>
            <a:tailEnd/>
          </a:ln>
        </p:spPr>
      </p:pic>
      <p:sp>
        <p:nvSpPr>
          <p:cNvPr id="50" name="コンテンツ プレースホルダ 2"/>
          <p:cNvSpPr>
            <a:spLocks noGrp="1"/>
          </p:cNvSpPr>
          <p:nvPr>
            <p:ph idx="1"/>
          </p:nvPr>
        </p:nvSpPr>
        <p:spPr>
          <a:xfrm>
            <a:off x="1692275" y="2996306"/>
            <a:ext cx="7102475" cy="4824413"/>
          </a:xfrm>
        </p:spPr>
        <p:txBody>
          <a:bodyPr rtlCol="0"/>
          <a:lstStyle/>
          <a:p>
            <a:pPr fontAlgn="auto">
              <a:spcAft>
                <a:spcPts val="0"/>
              </a:spcAft>
              <a:buFont typeface="Wingdings" pitchFamily="2" charset="2"/>
              <a:buChar char="Ø"/>
              <a:defRPr/>
            </a:pPr>
            <a:r>
              <a:rPr lang="en-US" altLang="ja-JP" sz="2400" i="1" spc="-100" dirty="0">
                <a:latin typeface="HG丸ｺﾞｼｯｸM-PRO" pitchFamily="50" charset="-128"/>
                <a:ea typeface="HG丸ｺﾞｼｯｸM-PRO" pitchFamily="50" charset="-128"/>
              </a:rPr>
              <a:t>K</a:t>
            </a:r>
            <a:r>
              <a:rPr lang="en-US" altLang="ja-JP" sz="2400" i="1" spc="-100" dirty="0" smtClean="0">
                <a:latin typeface="HG丸ｺﾞｼｯｸM-PRO" pitchFamily="50" charset="-128"/>
                <a:ea typeface="HG丸ｺﾞｼｯｸM-PRO" pitchFamily="50" charset="-128"/>
              </a:rPr>
              <a:t>en</a:t>
            </a:r>
            <a:r>
              <a:rPr lang="en-US" altLang="ja-JP" sz="2400" spc="-100" dirty="0" smtClean="0">
                <a:latin typeface="HG丸ｺﾞｼｯｸM-PRO" pitchFamily="50" charset="-128"/>
                <a:ea typeface="HG丸ｺﾞｼｯｸM-PRO" pitchFamily="50" charset="-128"/>
              </a:rPr>
              <a:t> : What you saw and wrote down</a:t>
            </a:r>
          </a:p>
          <a:p>
            <a:pPr lvl="1" fontAlgn="auto">
              <a:spcAft>
                <a:spcPts val="0"/>
              </a:spcAft>
              <a:buNone/>
              <a:defRPr/>
            </a:pPr>
            <a:r>
              <a:rPr lang="en-US" altLang="ja-JP" sz="2000" dirty="0" smtClean="0">
                <a:latin typeface="HG丸ｺﾞｼｯｸM-PRO" pitchFamily="50" charset="-128"/>
                <a:ea typeface="HG丸ｺﾞｼｯｸM-PRO" pitchFamily="50" charset="-128"/>
              </a:rPr>
              <a:t>digital image, video, document</a:t>
            </a:r>
          </a:p>
          <a:p>
            <a:pPr lvl="1" fontAlgn="auto">
              <a:spcAft>
                <a:spcPts val="0"/>
              </a:spcAft>
              <a:buFont typeface="Wingdings" pitchFamily="2" charset="2"/>
              <a:buChar char="Ø"/>
              <a:defRPr/>
            </a:pPr>
            <a:endParaRPr lang="en-US" altLang="ja-JP" sz="200" dirty="0" smtClean="0">
              <a:latin typeface="HG丸ｺﾞｼｯｸM-PRO" pitchFamily="50" charset="-128"/>
              <a:ea typeface="HG丸ｺﾞｼｯｸM-PRO" pitchFamily="50" charset="-128"/>
            </a:endParaRPr>
          </a:p>
          <a:p>
            <a:pPr fontAlgn="auto">
              <a:spcAft>
                <a:spcPts val="0"/>
              </a:spcAft>
              <a:buFont typeface="Wingdings" pitchFamily="2" charset="2"/>
              <a:buChar char="Ø"/>
              <a:defRPr/>
            </a:pPr>
            <a:r>
              <a:rPr lang="en-US" altLang="ja-JP" sz="2400" i="1" spc="-100" dirty="0">
                <a:latin typeface="HG丸ｺﾞｼｯｸM-PRO" pitchFamily="50" charset="-128"/>
                <a:ea typeface="HG丸ｺﾞｼｯｸM-PRO" pitchFamily="50" charset="-128"/>
              </a:rPr>
              <a:t>B</a:t>
            </a:r>
            <a:r>
              <a:rPr lang="en-US" altLang="ja-JP" sz="2400" i="1" spc="-100" dirty="0" smtClean="0">
                <a:latin typeface="HG丸ｺﾞｼｯｸM-PRO" pitchFamily="50" charset="-128"/>
                <a:ea typeface="HG丸ｺﾞｼｯｸM-PRO" pitchFamily="50" charset="-128"/>
              </a:rPr>
              <a:t>un</a:t>
            </a:r>
            <a:r>
              <a:rPr lang="en-US" altLang="ja-JP" sz="2400" spc="-100" dirty="0" smtClean="0">
                <a:latin typeface="HG丸ｺﾞｼｯｸM-PRO" pitchFamily="50" charset="-128"/>
                <a:ea typeface="HG丸ｺﾞｼｯｸM-PRO" pitchFamily="50" charset="-128"/>
              </a:rPr>
              <a:t> : What you heard and want to talk</a:t>
            </a:r>
          </a:p>
          <a:p>
            <a:pPr lvl="1" fontAlgn="auto">
              <a:spcAft>
                <a:spcPts val="0"/>
              </a:spcAft>
              <a:buNone/>
              <a:defRPr/>
            </a:pPr>
            <a:r>
              <a:rPr lang="en-US" altLang="ja-JP" sz="2000" dirty="0" smtClean="0">
                <a:latin typeface="HG丸ｺﾞｼｯｸM-PRO" pitchFamily="50" charset="-128"/>
                <a:ea typeface="HG丸ｺﾞｼｯｸM-PRO" pitchFamily="50" charset="-128"/>
              </a:rPr>
              <a:t>experience story, opinion, knowledge</a:t>
            </a:r>
          </a:p>
          <a:p>
            <a:pPr lvl="1" fontAlgn="auto">
              <a:spcAft>
                <a:spcPts val="0"/>
              </a:spcAft>
              <a:buFont typeface="Wingdings" pitchFamily="2" charset="2"/>
              <a:buChar char="Ø"/>
              <a:defRPr/>
            </a:pPr>
            <a:endParaRPr lang="en-US" altLang="ja-JP" sz="200" dirty="0" smtClean="0">
              <a:latin typeface="HG丸ｺﾞｼｯｸM-PRO" pitchFamily="50" charset="-128"/>
              <a:ea typeface="HG丸ｺﾞｼｯｸM-PRO" pitchFamily="50" charset="-128"/>
            </a:endParaRPr>
          </a:p>
          <a:p>
            <a:pPr fontAlgn="auto">
              <a:spcAft>
                <a:spcPts val="0"/>
              </a:spcAft>
              <a:buFont typeface="Wingdings" pitchFamily="2" charset="2"/>
              <a:buChar char="Ø"/>
              <a:defRPr/>
            </a:pPr>
            <a:r>
              <a:rPr lang="en-US" altLang="ja-JP" sz="2400" i="1" spc="-200" dirty="0" smtClean="0">
                <a:latin typeface="HG丸ｺﾞｼｯｸM-PRO" pitchFamily="50" charset="-128"/>
                <a:ea typeface="HG丸ｺﾞｼｯｸM-PRO" pitchFamily="50" charset="-128"/>
              </a:rPr>
              <a:t>Oku</a:t>
            </a:r>
            <a:r>
              <a:rPr lang="en-US" altLang="ja-JP" sz="2400" spc="-200" dirty="0" smtClean="0">
                <a:latin typeface="HG丸ｺﾞｼｯｸM-PRO" pitchFamily="50" charset="-128"/>
                <a:ea typeface="HG丸ｺﾞｼｯｸM-PRO" pitchFamily="50" charset="-128"/>
              </a:rPr>
              <a:t> : what you want to share and value</a:t>
            </a:r>
          </a:p>
          <a:p>
            <a:pPr lvl="1" fontAlgn="auto">
              <a:spcAft>
                <a:spcPts val="0"/>
              </a:spcAft>
              <a:buNone/>
              <a:defRPr/>
            </a:pPr>
            <a:r>
              <a:rPr lang="en-US" altLang="ja-JP" sz="2000" dirty="0" smtClean="0">
                <a:latin typeface="HG丸ｺﾞｼｯｸM-PRO" pitchFamily="50" charset="-128"/>
                <a:ea typeface="HG丸ｺﾞｼｯｸM-PRO" pitchFamily="50" charset="-128"/>
              </a:rPr>
              <a:t>pass lessons on to the next generation </a:t>
            </a:r>
          </a:p>
        </p:txBody>
      </p:sp>
      <p:sp>
        <p:nvSpPr>
          <p:cNvPr id="51" name="コンテンツ プレースホルダ 2"/>
          <p:cNvSpPr txBox="1">
            <a:spLocks/>
          </p:cNvSpPr>
          <p:nvPr/>
        </p:nvSpPr>
        <p:spPr bwMode="auto">
          <a:xfrm>
            <a:off x="261937" y="6093296"/>
            <a:ext cx="8424863" cy="649288"/>
          </a:xfrm>
          <a:prstGeom prst="rect">
            <a:avLst/>
          </a:prstGeom>
          <a:noFill/>
          <a:ln w="9525">
            <a:noFill/>
            <a:miter lim="800000"/>
            <a:headEnd/>
            <a:tailEnd/>
          </a:ln>
        </p:spPr>
        <p:txBody>
          <a:bodyPr/>
          <a:lstStyle/>
          <a:p>
            <a:pPr marL="342900" indent="-342900" algn="ctr">
              <a:spcBef>
                <a:spcPct val="20000"/>
              </a:spcBef>
              <a:buClr>
                <a:srgbClr val="00B050"/>
              </a:buClr>
            </a:pPr>
            <a:r>
              <a:rPr lang="en-US" altLang="ja-JP" sz="2800" dirty="0">
                <a:solidFill>
                  <a:srgbClr val="FF0000"/>
                </a:solidFill>
                <a:latin typeface="HG丸ｺﾞｼｯｸM-PRO" pitchFamily="50" charset="-128"/>
                <a:ea typeface="HG丸ｺﾞｼｯｸM-PRO" pitchFamily="50" charset="-128"/>
              </a:rPr>
              <a:t>Disaster risk reduction city – </a:t>
            </a:r>
            <a:r>
              <a:rPr lang="en-US" altLang="ja-JP" sz="2800" dirty="0" err="1">
                <a:solidFill>
                  <a:srgbClr val="FF0000"/>
                </a:solidFill>
                <a:latin typeface="HG丸ｺﾞｼｯｸM-PRO" pitchFamily="50" charset="-128"/>
                <a:ea typeface="HG丸ｺﾞｼｯｸM-PRO" pitchFamily="50" charset="-128"/>
              </a:rPr>
              <a:t>Tagajo</a:t>
            </a:r>
            <a:endParaRPr lang="en-US" altLang="ja-JP" sz="2800" b="1" dirty="0">
              <a:solidFill>
                <a:srgbClr val="FF5050"/>
              </a:solidFill>
              <a:latin typeface="HG丸ｺﾞｼｯｸM-PRO" pitchFamily="50" charset="-128"/>
              <a:ea typeface="HG丸ｺﾞｼｯｸM-PRO" pitchFamily="50" charset="-128"/>
              <a:cs typeface="メイリオ" pitchFamily="50" charset="-128"/>
            </a:endParaRPr>
          </a:p>
        </p:txBody>
      </p:sp>
      <p:sp>
        <p:nvSpPr>
          <p:cNvPr id="52" name="下矢印 51"/>
          <p:cNvSpPr>
            <a:spLocks noChangeAspect="1"/>
          </p:cNvSpPr>
          <p:nvPr/>
        </p:nvSpPr>
        <p:spPr>
          <a:xfrm>
            <a:off x="3725412" y="5555379"/>
            <a:ext cx="1346549" cy="612000"/>
          </a:xfrm>
          <a:prstGeom prst="downArrow">
            <a:avLst>
              <a:gd name="adj1" fmla="val 39623"/>
              <a:gd name="adj2" fmla="val 50000"/>
            </a:avLst>
          </a:prstGeom>
          <a:solidFill>
            <a:srgbClr val="92D05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pic>
        <p:nvPicPr>
          <p:cNvPr id="9" name="図 8"/>
          <p:cNvPicPr>
            <a:picLocks noChangeAspect="1"/>
          </p:cNvPicPr>
          <p:nvPr/>
        </p:nvPicPr>
        <p:blipFill>
          <a:blip r:embed="rId7"/>
          <a:stretch>
            <a:fillRect/>
          </a:stretch>
        </p:blipFill>
        <p:spPr>
          <a:xfrm>
            <a:off x="2135088" y="1123507"/>
            <a:ext cx="2901948" cy="365792"/>
          </a:xfrm>
          <a:prstGeom prst="rect">
            <a:avLst/>
          </a:prstGeom>
        </p:spPr>
      </p:pic>
      <p:pic>
        <p:nvPicPr>
          <p:cNvPr id="11" name="図 10"/>
          <p:cNvPicPr>
            <a:picLocks noChangeAspect="1"/>
          </p:cNvPicPr>
          <p:nvPr/>
        </p:nvPicPr>
        <p:blipFill>
          <a:blip r:embed="rId8"/>
          <a:stretch>
            <a:fillRect/>
          </a:stretch>
        </p:blipFill>
        <p:spPr>
          <a:xfrm>
            <a:off x="2122895" y="2031837"/>
            <a:ext cx="2914141" cy="384081"/>
          </a:xfrm>
          <a:prstGeom prst="rect">
            <a:avLst/>
          </a:prstGeom>
        </p:spPr>
      </p:pic>
      <p:pic>
        <p:nvPicPr>
          <p:cNvPr id="4" name="図 3"/>
          <p:cNvPicPr>
            <a:picLocks noChangeAspect="1"/>
          </p:cNvPicPr>
          <p:nvPr/>
        </p:nvPicPr>
        <p:blipFill>
          <a:blip r:embed="rId9"/>
          <a:stretch>
            <a:fillRect/>
          </a:stretch>
        </p:blipFill>
        <p:spPr>
          <a:xfrm>
            <a:off x="7567770" y="274083"/>
            <a:ext cx="1518036" cy="377985"/>
          </a:xfrm>
          <a:prstGeom prst="rect">
            <a:avLst/>
          </a:prstGeom>
        </p:spPr>
      </p:pic>
      <p:sp>
        <p:nvSpPr>
          <p:cNvPr id="32" name="角丸四角形 31"/>
          <p:cNvSpPr/>
          <p:nvPr/>
        </p:nvSpPr>
        <p:spPr bwMode="auto">
          <a:xfrm>
            <a:off x="2157311" y="1528406"/>
            <a:ext cx="2879725" cy="360363"/>
          </a:xfrm>
          <a:prstGeom prst="roundRect">
            <a:avLst/>
          </a:prstGeom>
          <a:solidFill>
            <a:srgbClr val="00B050"/>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Strengthening community DRR capacity  </a:t>
            </a:r>
            <a:endParaRPr lang="ja-JP" altLang="en-US" sz="1200" dirty="0">
              <a:solidFill>
                <a:schemeClr val="bg1"/>
              </a:solidFill>
              <a:latin typeface="HG丸ｺﾞｼｯｸM-PRO" pitchFamily="50" charset="-128"/>
              <a:ea typeface="HG丸ｺﾞｼｯｸM-PRO" pitchFamily="50" charset="-128"/>
            </a:endParaRPr>
          </a:p>
        </p:txBody>
      </p:sp>
      <p:sp>
        <p:nvSpPr>
          <p:cNvPr id="33" name="Text Box 6"/>
          <p:cNvSpPr txBox="1">
            <a:spLocks noChangeArrowheads="1"/>
          </p:cNvSpPr>
          <p:nvPr/>
        </p:nvSpPr>
        <p:spPr bwMode="auto">
          <a:xfrm>
            <a:off x="-40944" y="2535287"/>
            <a:ext cx="9144000" cy="400110"/>
          </a:xfrm>
          <a:prstGeom prst="rect">
            <a:avLst/>
          </a:prstGeom>
          <a:noFill/>
          <a:ln w="9525">
            <a:noFill/>
            <a:miter lim="800000"/>
            <a:headEnd/>
            <a:tailEnd/>
          </a:ln>
        </p:spPr>
        <p:txBody>
          <a:bodyPr wrap="square">
            <a:spAutoFit/>
          </a:bodyPr>
          <a:lstStyle/>
          <a:p>
            <a:pPr algn="ctr">
              <a:spcBef>
                <a:spcPct val="50000"/>
              </a:spcBef>
            </a:pPr>
            <a:r>
              <a:rPr lang="en-US" altLang="ja-JP" sz="2000" dirty="0" err="1" smtClean="0">
                <a:latin typeface="HG丸ｺﾞｼｯｸM-PRO" pitchFamily="50" charset="-128"/>
                <a:ea typeface="HG丸ｺﾞｼｯｸM-PRO" pitchFamily="50" charset="-128"/>
              </a:rPr>
              <a:t>Tagajo</a:t>
            </a:r>
            <a:r>
              <a:rPr lang="en-US" altLang="ja-JP" sz="2000" dirty="0" smtClean="0">
                <a:latin typeface="HG丸ｺﾞｼｯｸM-PRO" pitchFamily="50" charset="-128"/>
                <a:ea typeface="HG丸ｺﾞｼｯｸM-PRO" pitchFamily="50" charset="-128"/>
              </a:rPr>
              <a:t> “</a:t>
            </a:r>
            <a:r>
              <a:rPr lang="en-US" altLang="ja-JP" sz="2000" i="1" dirty="0" smtClean="0">
                <a:latin typeface="HG丸ｺﾞｼｯｸM-PRO" pitchFamily="50" charset="-128"/>
                <a:ea typeface="HG丸ｺﾞｼｯｸM-PRO" pitchFamily="50" charset="-128"/>
              </a:rPr>
              <a:t>ken-bun-</a:t>
            </a:r>
            <a:r>
              <a:rPr lang="en-US" altLang="ja-JP" sz="2000" i="1" dirty="0" err="1" smtClean="0">
                <a:latin typeface="HG丸ｺﾞｼｯｸM-PRO" pitchFamily="50" charset="-128"/>
                <a:ea typeface="HG丸ｺﾞｼｯｸM-PRO" pitchFamily="50" charset="-128"/>
              </a:rPr>
              <a:t>oku</a:t>
            </a:r>
            <a:r>
              <a:rPr lang="en-US" altLang="ja-JP" sz="2000" dirty="0" smtClean="0">
                <a:latin typeface="HG丸ｺﾞｼｯｸM-PRO" pitchFamily="50" charset="-128"/>
                <a:ea typeface="HG丸ｺﾞｼｯｸM-PRO" pitchFamily="50" charset="-128"/>
              </a:rPr>
              <a:t>”</a:t>
            </a:r>
            <a:r>
              <a:rPr lang="ja-JP" altLang="en-US" sz="1600" dirty="0" smtClean="0">
                <a:latin typeface="HG丸ｺﾞｼｯｸM-PRO" pitchFamily="50" charset="-128"/>
                <a:ea typeface="HG丸ｺﾞｼｯｸM-PRO" pitchFamily="50" charset="-128"/>
              </a:rPr>
              <a:t>～ </a:t>
            </a:r>
            <a:r>
              <a:rPr lang="en-US" altLang="ja-JP" sz="1600" dirty="0" smtClean="0">
                <a:latin typeface="HG丸ｺﾞｼｯｸM-PRO" pitchFamily="50" charset="-128"/>
                <a:ea typeface="HG丸ｺﾞｼｯｸM-PRO" pitchFamily="50" charset="-128"/>
              </a:rPr>
              <a:t>utilize, disseminate and pass on</a:t>
            </a:r>
            <a:r>
              <a:rPr lang="ja-JP" altLang="en-US" sz="1600" dirty="0" smtClean="0">
                <a:latin typeface="HG丸ｺﾞｼｯｸM-PRO" pitchFamily="50" charset="-128"/>
                <a:ea typeface="HG丸ｺﾞｼｯｸM-PRO" pitchFamily="50" charset="-128"/>
              </a:rPr>
              <a:t>！</a:t>
            </a:r>
            <a:r>
              <a:rPr lang="ja-JP" altLang="en-US" sz="1600" dirty="0">
                <a:latin typeface="HG丸ｺﾞｼｯｸM-PRO" pitchFamily="50" charset="-128"/>
                <a:ea typeface="HG丸ｺﾞｼｯｸM-PRO" pitchFamily="50" charset="-128"/>
              </a:rPr>
              <a:t>～</a:t>
            </a:r>
          </a:p>
        </p:txBody>
      </p:sp>
      <p:sp>
        <p:nvSpPr>
          <p:cNvPr id="35" name="角丸四角形 34"/>
          <p:cNvSpPr/>
          <p:nvPr/>
        </p:nvSpPr>
        <p:spPr bwMode="auto">
          <a:xfrm>
            <a:off x="289568" y="1100436"/>
            <a:ext cx="1362075" cy="828675"/>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Increasing DRR capacity based on self and mutual help</a:t>
            </a:r>
            <a:endParaRPr lang="ja-JP" altLang="en-US" sz="1200" dirty="0">
              <a:solidFill>
                <a:schemeClr val="bg1"/>
              </a:solidFill>
              <a:latin typeface="HG丸ｺﾞｼｯｸM-PRO" pitchFamily="50" charset="-128"/>
              <a:ea typeface="HG丸ｺﾞｼｯｸM-PRO" pitchFamily="50" charset="-128"/>
            </a:endParaRPr>
          </a:p>
        </p:txBody>
      </p:sp>
      <p:sp>
        <p:nvSpPr>
          <p:cNvPr id="28" name="角丸四角形 27"/>
          <p:cNvSpPr/>
          <p:nvPr/>
        </p:nvSpPr>
        <p:spPr bwMode="auto">
          <a:xfrm>
            <a:off x="330048" y="1998056"/>
            <a:ext cx="1281113" cy="431800"/>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Sharing disaster experience </a:t>
            </a:r>
            <a:endParaRPr lang="en-US" altLang="ja-JP" sz="1200" dirty="0">
              <a:solidFill>
                <a:schemeClr val="bg1"/>
              </a:solidFill>
              <a:latin typeface="HG丸ｺﾞｼｯｸM-PRO" pitchFamily="50" charset="-128"/>
              <a:ea typeface="HG丸ｺﾞｼｯｸM-PRO" pitchFamily="50" charset="-12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5">
            <a:hlinkClick r:id="rId2" action="ppaction://hlinkfile"/>
          </p:cNvPr>
          <p:cNvPicPr>
            <a:picLocks noChangeAspect="1" noChangeArrowheads="1"/>
          </p:cNvPicPr>
          <p:nvPr/>
        </p:nvPicPr>
        <p:blipFill>
          <a:blip r:embed="rId3" cstate="print"/>
          <a:srcRect/>
          <a:stretch>
            <a:fillRect/>
          </a:stretch>
        </p:blipFill>
        <p:spPr bwMode="auto">
          <a:xfrm>
            <a:off x="7227882" y="260350"/>
            <a:ext cx="427618" cy="431800"/>
          </a:xfrm>
          <a:prstGeom prst="rect">
            <a:avLst/>
          </a:prstGeom>
          <a:noFill/>
          <a:ln w="9525">
            <a:noFill/>
            <a:miter lim="800000"/>
            <a:headEnd/>
            <a:tailEnd/>
          </a:ln>
        </p:spPr>
      </p:pic>
      <p:grpSp>
        <p:nvGrpSpPr>
          <p:cNvPr id="3" name="グループ化 7"/>
          <p:cNvGrpSpPr/>
          <p:nvPr/>
        </p:nvGrpSpPr>
        <p:grpSpPr>
          <a:xfrm>
            <a:off x="477731" y="512743"/>
            <a:ext cx="8054855" cy="416742"/>
            <a:chOff x="477731" y="512743"/>
            <a:chExt cx="8054855" cy="416742"/>
          </a:xfrm>
          <a:solidFill>
            <a:srgbClr val="00B050"/>
          </a:solidFill>
        </p:grpSpPr>
        <p:cxnSp>
          <p:nvCxnSpPr>
            <p:cNvPr id="20" name="直線コネクタ 19"/>
            <p:cNvCxnSpPr/>
            <p:nvPr/>
          </p:nvCxnSpPr>
          <p:spPr>
            <a:xfrm>
              <a:off x="487136" y="909410"/>
              <a:ext cx="8045450" cy="14288"/>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477731" y="512743"/>
              <a:ext cx="415248" cy="416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solidFill>
                  <a:schemeClr val="tx1">
                    <a:lumMod val="50000"/>
                    <a:lumOff val="50000"/>
                  </a:schemeClr>
                </a:solidFill>
                <a:latin typeface="AR P丸ゴシック体M" pitchFamily="50" charset="-128"/>
                <a:ea typeface="AR P丸ゴシック体M" pitchFamily="50" charset="-128"/>
              </a:endParaRPr>
            </a:p>
          </p:txBody>
        </p:sp>
      </p:grpSp>
      <p:sp>
        <p:nvSpPr>
          <p:cNvPr id="22" name="テキスト ボックス 21"/>
          <p:cNvSpPr txBox="1">
            <a:spLocks noChangeArrowheads="1"/>
          </p:cNvSpPr>
          <p:nvPr/>
        </p:nvSpPr>
        <p:spPr bwMode="auto">
          <a:xfrm>
            <a:off x="850900" y="415925"/>
            <a:ext cx="6227987" cy="954107"/>
          </a:xfrm>
          <a:prstGeom prst="rect">
            <a:avLst/>
          </a:prstGeom>
          <a:noFill/>
          <a:ln w="9525">
            <a:noFill/>
            <a:miter lim="800000"/>
            <a:headEnd/>
            <a:tailEnd/>
          </a:ln>
        </p:spPr>
        <p:txBody>
          <a:bodyPr wrap="none">
            <a:spAutoFit/>
          </a:bodyPr>
          <a:lstStyle/>
          <a:p>
            <a:pPr lvl="0"/>
            <a:r>
              <a:rPr lang="ja-JP" altLang="en-US" sz="2800" dirty="0" smtClean="0">
                <a:latin typeface="HG丸ｺﾞｼｯｸM-PRO" pitchFamily="50" charset="-128"/>
                <a:ea typeface="HG丸ｺﾞｼｯｸM-PRO" pitchFamily="50" charset="-128"/>
              </a:rPr>
              <a:t>６ ．</a:t>
            </a:r>
            <a:r>
              <a:rPr lang="en-US" altLang="ja-JP" sz="2400" dirty="0">
                <a:solidFill>
                  <a:prstClr val="black"/>
                </a:solidFill>
                <a:latin typeface="HG丸ｺﾞｼｯｸM-PRO" pitchFamily="50" charset="-128"/>
                <a:ea typeface="HG丸ｺﾞｼｯｸM-PRO" pitchFamily="50" charset="-128"/>
              </a:rPr>
              <a:t>Efforts based on DRR strategy </a:t>
            </a:r>
            <a:r>
              <a:rPr lang="ja-JP" altLang="en-US" sz="2400" dirty="0" smtClean="0">
                <a:solidFill>
                  <a:prstClr val="black"/>
                </a:solidFill>
                <a:latin typeface="HG丸ｺﾞｼｯｸM-PRO" pitchFamily="50" charset="-128"/>
                <a:ea typeface="HG丸ｺﾞｼｯｸM-PRO" pitchFamily="50" charset="-128"/>
              </a:rPr>
              <a:t>⑬</a:t>
            </a:r>
            <a:endParaRPr lang="ja-JP" altLang="en-US" sz="2400" dirty="0">
              <a:solidFill>
                <a:prstClr val="black"/>
              </a:solidFill>
              <a:latin typeface="HG丸ｺﾞｼｯｸM-PRO" pitchFamily="50" charset="-128"/>
              <a:ea typeface="HG丸ｺﾞｼｯｸM-PRO" pitchFamily="50" charset="-128"/>
            </a:endParaRPr>
          </a:p>
          <a:p>
            <a:endParaRPr lang="ja-JP" altLang="en-US" sz="2800" dirty="0">
              <a:latin typeface="HG丸ｺﾞｼｯｸM-PRO" pitchFamily="50" charset="-128"/>
              <a:ea typeface="HG丸ｺﾞｼｯｸM-PRO" pitchFamily="50" charset="-128"/>
            </a:endParaRPr>
          </a:p>
        </p:txBody>
      </p:sp>
      <p:sp>
        <p:nvSpPr>
          <p:cNvPr id="38" name="正方形/長方形 37"/>
          <p:cNvSpPr/>
          <p:nvPr/>
        </p:nvSpPr>
        <p:spPr bwMode="auto">
          <a:xfrm>
            <a:off x="357086" y="1065436"/>
            <a:ext cx="1116012" cy="863600"/>
          </a:xfrm>
          <a:prstGeom prst="rect">
            <a:avLst/>
          </a:prstGeom>
          <a:solidFill>
            <a:schemeClr val="accent6"/>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42" name="大波 41"/>
          <p:cNvSpPr/>
          <p:nvPr/>
        </p:nvSpPr>
        <p:spPr bwMode="auto">
          <a:xfrm>
            <a:off x="1530250" y="1084491"/>
            <a:ext cx="539750" cy="360363"/>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5</a:t>
            </a:r>
            <a:endParaRPr lang="ja-JP" altLang="en-US" sz="1400" dirty="0">
              <a:solidFill>
                <a:schemeClr val="tx1"/>
              </a:solidFill>
              <a:latin typeface="HG丸ｺﾞｼｯｸM-PRO" pitchFamily="50" charset="-128"/>
              <a:ea typeface="HG丸ｺﾞｼｯｸM-PRO" pitchFamily="50" charset="-128"/>
            </a:endParaRPr>
          </a:p>
        </p:txBody>
      </p:sp>
      <p:sp>
        <p:nvSpPr>
          <p:cNvPr id="43" name="ホームベース 42"/>
          <p:cNvSpPr/>
          <p:nvPr/>
        </p:nvSpPr>
        <p:spPr bwMode="auto">
          <a:xfrm>
            <a:off x="357086" y="1052736"/>
            <a:ext cx="4714875" cy="865188"/>
          </a:xfrm>
          <a:prstGeom prst="homePlate">
            <a:avLst>
              <a:gd name="adj" fmla="val 0"/>
            </a:avLst>
          </a:prstGeom>
          <a:noFill/>
          <a:ln w="25400">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46" name="大波 45"/>
          <p:cNvSpPr/>
          <p:nvPr/>
        </p:nvSpPr>
        <p:spPr bwMode="auto">
          <a:xfrm>
            <a:off x="1515958" y="1516289"/>
            <a:ext cx="539750" cy="360363"/>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6</a:t>
            </a:r>
            <a:endParaRPr lang="ja-JP" altLang="en-US" sz="1400" dirty="0">
              <a:solidFill>
                <a:schemeClr val="tx1"/>
              </a:solidFill>
              <a:latin typeface="HG丸ｺﾞｼｯｸM-PRO" pitchFamily="50" charset="-128"/>
              <a:ea typeface="HG丸ｺﾞｼｯｸM-PRO" pitchFamily="50" charset="-128"/>
            </a:endParaRPr>
          </a:p>
        </p:txBody>
      </p:sp>
      <p:sp>
        <p:nvSpPr>
          <p:cNvPr id="29" name="正方形/長方形 28"/>
          <p:cNvSpPr/>
          <p:nvPr/>
        </p:nvSpPr>
        <p:spPr bwMode="auto">
          <a:xfrm>
            <a:off x="361181" y="1961544"/>
            <a:ext cx="1116012" cy="504825"/>
          </a:xfrm>
          <a:prstGeom prst="rect">
            <a:avLst/>
          </a:prstGeom>
          <a:solidFill>
            <a:schemeClr val="accent6"/>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30" name="ホームベース 29"/>
          <p:cNvSpPr/>
          <p:nvPr/>
        </p:nvSpPr>
        <p:spPr bwMode="auto">
          <a:xfrm>
            <a:off x="361181" y="1961544"/>
            <a:ext cx="4714875" cy="504825"/>
          </a:xfrm>
          <a:prstGeom prst="homePlate">
            <a:avLst>
              <a:gd name="adj" fmla="val 0"/>
            </a:avLst>
          </a:prstGeom>
          <a:noFill/>
          <a:ln w="25400">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34" name="大波 33"/>
          <p:cNvSpPr/>
          <p:nvPr/>
        </p:nvSpPr>
        <p:spPr bwMode="auto">
          <a:xfrm>
            <a:off x="1521640" y="2017100"/>
            <a:ext cx="539750" cy="358775"/>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7</a:t>
            </a:r>
            <a:endParaRPr lang="ja-JP" altLang="en-US" sz="1400" dirty="0">
              <a:solidFill>
                <a:schemeClr val="tx1"/>
              </a:solidFill>
              <a:latin typeface="HG丸ｺﾞｼｯｸM-PRO" pitchFamily="50" charset="-128"/>
              <a:ea typeface="HG丸ｺﾞｼｯｸM-PRO" pitchFamily="50" charset="-128"/>
            </a:endParaRPr>
          </a:p>
        </p:txBody>
      </p:sp>
      <p:sp>
        <p:nvSpPr>
          <p:cNvPr id="36" name="スライド番号プレースホルダ 3"/>
          <p:cNvSpPr>
            <a:spLocks noGrp="1"/>
          </p:cNvSpPr>
          <p:nvPr>
            <p:ph type="sldNum" sz="quarter" idx="12"/>
          </p:nvPr>
        </p:nvSpPr>
        <p:spPr>
          <a:xfrm>
            <a:off x="6553200" y="8011789"/>
            <a:ext cx="2133600" cy="365125"/>
          </a:xfrm>
        </p:spPr>
        <p:txBody>
          <a:bodyPr/>
          <a:lstStyle/>
          <a:p>
            <a:pPr>
              <a:defRPr/>
            </a:pPr>
            <a:fld id="{262C3B31-B9A7-443F-85AD-FE2D9D9E98B8}" type="slidenum">
              <a:rPr lang="ja-JP" altLang="en-US"/>
              <a:pPr>
                <a:defRPr/>
              </a:pPr>
              <a:t>22</a:t>
            </a:fld>
            <a:endParaRPr lang="ja-JP" altLang="en-US" dirty="0"/>
          </a:p>
        </p:txBody>
      </p:sp>
      <p:sp>
        <p:nvSpPr>
          <p:cNvPr id="44" name="スライド番号プレースホルダ 3"/>
          <p:cNvSpPr txBox="1">
            <a:spLocks/>
          </p:cNvSpPr>
          <p:nvPr/>
        </p:nvSpPr>
        <p:spPr>
          <a:xfrm>
            <a:off x="6553200" y="7939781"/>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F3939974-2013-4576-B302-C758C8EDE161}" type="slidenum">
              <a:rPr kumimoji="1" lang="ja-JP"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37" name="コンテンツ プレースホルダ 2"/>
          <p:cNvSpPr>
            <a:spLocks noGrp="1"/>
          </p:cNvSpPr>
          <p:nvPr>
            <p:ph idx="1"/>
          </p:nvPr>
        </p:nvSpPr>
        <p:spPr>
          <a:xfrm>
            <a:off x="3462736" y="2897649"/>
            <a:ext cx="3716624" cy="2547575"/>
          </a:xfrm>
        </p:spPr>
        <p:txBody>
          <a:bodyPr/>
          <a:lstStyle/>
          <a:p>
            <a:pPr marL="534988" lvl="1" indent="-368300">
              <a:buNone/>
            </a:pPr>
            <a:r>
              <a:rPr lang="en-US" altLang="ja-JP" sz="1800" dirty="0" smtClean="0">
                <a:latin typeface="HG丸ｺﾞｼｯｸM-PRO" pitchFamily="50" charset="-128"/>
                <a:ea typeface="HG丸ｺﾞｼｯｸM-PRO" pitchFamily="50" charset="-128"/>
              </a:rPr>
              <a:t>【Contents】</a:t>
            </a:r>
          </a:p>
          <a:p>
            <a:pPr marL="534988" lvl="1" indent="-368300">
              <a:buFont typeface="Wingdings" pitchFamily="2" charset="2"/>
              <a:buChar char="Ø"/>
            </a:pPr>
            <a:r>
              <a:rPr lang="en-US" altLang="ja-JP" sz="1200" dirty="0">
                <a:latin typeface="HG丸ｺﾞｼｯｸM-PRO" pitchFamily="50" charset="-128"/>
                <a:ea typeface="HG丸ｺﾞｼｯｸM-PRO" pitchFamily="50" charset="-128"/>
              </a:rPr>
              <a:t>D</a:t>
            </a:r>
            <a:r>
              <a:rPr lang="en-US" altLang="ja-JP" sz="1200" dirty="0" smtClean="0">
                <a:latin typeface="HG丸ｺﾞｼｯｸM-PRO" pitchFamily="50" charset="-128"/>
                <a:ea typeface="HG丸ｺﾞｼｯｸM-PRO" pitchFamily="50" charset="-128"/>
              </a:rPr>
              <a:t>amage overview &amp; emergency response</a:t>
            </a:r>
          </a:p>
          <a:p>
            <a:pPr marL="534988" lvl="1" indent="-368300">
              <a:buFont typeface="Wingdings" pitchFamily="2" charset="2"/>
              <a:buChar char="Ø"/>
            </a:pPr>
            <a:r>
              <a:rPr lang="en-US" altLang="ja-JP" sz="1200" dirty="0" smtClean="0">
                <a:latin typeface="HG丸ｺﾞｼｯｸM-PRO" pitchFamily="50" charset="-128"/>
                <a:ea typeface="HG丸ｺﾞｼｯｸM-PRO" pitchFamily="50" charset="-128"/>
              </a:rPr>
              <a:t>Recovery and reconstruction </a:t>
            </a:r>
          </a:p>
          <a:p>
            <a:pPr marL="166688" lvl="1" indent="0">
              <a:buNone/>
            </a:pPr>
            <a:r>
              <a:rPr lang="en-US" altLang="ja-JP" sz="1200" dirty="0">
                <a:latin typeface="HG丸ｺﾞｼｯｸM-PRO" pitchFamily="50" charset="-128"/>
                <a:ea typeface="HG丸ｺﾞｼｯｸM-PRO" pitchFamily="50" charset="-128"/>
              </a:rPr>
              <a:t> </a:t>
            </a:r>
            <a:r>
              <a:rPr lang="en-US" altLang="ja-JP" sz="1200" dirty="0" smtClean="0">
                <a:latin typeface="HG丸ｺﾞｼｯｸM-PRO" pitchFamily="50" charset="-128"/>
                <a:ea typeface="HG丸ｺﾞｼｯｸM-PRO" pitchFamily="50" charset="-128"/>
              </a:rPr>
              <a:t>      from the disaster</a:t>
            </a:r>
            <a:endParaRPr lang="en-US" altLang="ja-JP" sz="1200" dirty="0">
              <a:latin typeface="HG丸ｺﾞｼｯｸM-PRO" pitchFamily="50" charset="-128"/>
              <a:ea typeface="HG丸ｺﾞｼｯｸM-PRO" pitchFamily="50" charset="-128"/>
            </a:endParaRPr>
          </a:p>
          <a:p>
            <a:pPr marL="534988" lvl="1" indent="-368300">
              <a:buFont typeface="Wingdings" pitchFamily="2" charset="2"/>
              <a:buChar char="Ø"/>
            </a:pPr>
            <a:r>
              <a:rPr lang="en-US" altLang="ja-JP" sz="1200" dirty="0" smtClean="0">
                <a:latin typeface="HG丸ｺﾞｼｯｸM-PRO" pitchFamily="50" charset="-128"/>
                <a:ea typeface="HG丸ｺﾞｼｯｸM-PRO" pitchFamily="50" charset="-128"/>
              </a:rPr>
              <a:t>One story per person</a:t>
            </a:r>
          </a:p>
          <a:p>
            <a:pPr marL="534988" lvl="1" indent="-368300">
              <a:buFont typeface="Wingdings" pitchFamily="2" charset="2"/>
              <a:buChar char="Ø"/>
            </a:pPr>
            <a:r>
              <a:rPr lang="en-US" altLang="ja-JP" sz="1200" dirty="0" smtClean="0">
                <a:latin typeface="HG丸ｺﾞｼｯｸM-PRO" pitchFamily="50" charset="-128"/>
                <a:ea typeface="HG丸ｺﾞｼｯｸM-PRO" pitchFamily="50" charset="-128"/>
              </a:rPr>
              <a:t>Damage caused by urban-type</a:t>
            </a:r>
          </a:p>
          <a:p>
            <a:pPr marL="166688" lvl="1" indent="0">
              <a:buNone/>
            </a:pPr>
            <a:r>
              <a:rPr lang="en-US" altLang="ja-JP" sz="1200" dirty="0">
                <a:latin typeface="HG丸ｺﾞｼｯｸM-PRO" pitchFamily="50" charset="-128"/>
                <a:ea typeface="HG丸ｺﾞｼｯｸM-PRO" pitchFamily="50" charset="-128"/>
              </a:rPr>
              <a:t> </a:t>
            </a:r>
            <a:r>
              <a:rPr lang="en-US" altLang="ja-JP" sz="1200" dirty="0" smtClean="0">
                <a:latin typeface="HG丸ｺﾞｼｯｸM-PRO" pitchFamily="50" charset="-128"/>
                <a:ea typeface="HG丸ｺﾞｼｯｸM-PRO" pitchFamily="50" charset="-128"/>
              </a:rPr>
              <a:t>      tsunami</a:t>
            </a:r>
          </a:p>
          <a:p>
            <a:pPr marL="534988" lvl="1" indent="-368300">
              <a:buFont typeface="Wingdings" pitchFamily="2" charset="2"/>
              <a:buChar char="Ø"/>
            </a:pPr>
            <a:r>
              <a:rPr lang="en-US" altLang="ja-JP" sz="1200" dirty="0" smtClean="0">
                <a:latin typeface="HG丸ｺﾞｼｯｸM-PRO" pitchFamily="50" charset="-128"/>
                <a:ea typeface="HG丸ｺﾞｼｯｸM-PRO" pitchFamily="50" charset="-128"/>
              </a:rPr>
              <a:t>Reconstruction plan &amp; project</a:t>
            </a:r>
          </a:p>
          <a:p>
            <a:pPr marL="534988" lvl="1" indent="-368300">
              <a:buFont typeface="Wingdings" pitchFamily="2" charset="2"/>
              <a:buChar char="Ø"/>
            </a:pPr>
            <a:r>
              <a:rPr lang="en-US" altLang="ja-JP" sz="1200" dirty="0" smtClean="0">
                <a:latin typeface="HG丸ｺﾞｼｯｸM-PRO" pitchFamily="50" charset="-128"/>
                <a:ea typeface="HG丸ｺﾞｼｯｸM-PRO" pitchFamily="50" charset="-128"/>
              </a:rPr>
              <a:t>Efforts towards DRR city    etc.</a:t>
            </a:r>
          </a:p>
        </p:txBody>
      </p:sp>
      <p:sp>
        <p:nvSpPr>
          <p:cNvPr id="40" name="スライド番号プレースホルダ 3"/>
          <p:cNvSpPr txBox="1">
            <a:spLocks/>
          </p:cNvSpPr>
          <p:nvPr/>
        </p:nvSpPr>
        <p:spPr>
          <a:xfrm>
            <a:off x="6553200" y="7868419"/>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8F31C469-D263-4741-A248-067D143CD2EB}" type="slidenum">
              <a:rPr kumimoji="1" lang="ja-JP"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53" name="Picture 3"/>
          <p:cNvPicPr>
            <a:picLocks noChangeAspect="1" noChangeArrowheads="1"/>
          </p:cNvPicPr>
          <p:nvPr/>
        </p:nvPicPr>
        <p:blipFill>
          <a:blip r:embed="rId4" cstate="print"/>
          <a:srcRect/>
          <a:stretch>
            <a:fillRect/>
          </a:stretch>
        </p:blipFill>
        <p:spPr bwMode="auto">
          <a:xfrm>
            <a:off x="250825" y="2996382"/>
            <a:ext cx="3408363" cy="2178050"/>
          </a:xfrm>
          <a:prstGeom prst="rect">
            <a:avLst/>
          </a:prstGeom>
          <a:noFill/>
          <a:ln w="9525">
            <a:noFill/>
            <a:miter lim="800000"/>
            <a:headEnd/>
            <a:tailEnd/>
          </a:ln>
        </p:spPr>
      </p:pic>
      <p:pic>
        <p:nvPicPr>
          <p:cNvPr id="54" name="Picture 4"/>
          <p:cNvPicPr>
            <a:picLocks noChangeAspect="1" noChangeArrowheads="1"/>
          </p:cNvPicPr>
          <p:nvPr/>
        </p:nvPicPr>
        <p:blipFill>
          <a:blip r:embed="rId5" cstate="print"/>
          <a:srcRect/>
          <a:stretch>
            <a:fillRect/>
          </a:stretch>
        </p:blipFill>
        <p:spPr bwMode="auto">
          <a:xfrm>
            <a:off x="250825" y="4797152"/>
            <a:ext cx="3408363" cy="1131888"/>
          </a:xfrm>
          <a:prstGeom prst="rect">
            <a:avLst/>
          </a:prstGeom>
          <a:noFill/>
          <a:ln w="9525">
            <a:noFill/>
            <a:miter lim="800000"/>
            <a:headEnd/>
            <a:tailEnd/>
          </a:ln>
        </p:spPr>
      </p:pic>
      <p:pic>
        <p:nvPicPr>
          <p:cNvPr id="55" name="Picture 5"/>
          <p:cNvPicPr>
            <a:picLocks noChangeAspect="1" noChangeArrowheads="1"/>
          </p:cNvPicPr>
          <p:nvPr/>
        </p:nvPicPr>
        <p:blipFill>
          <a:blip r:embed="rId6" cstate="print"/>
          <a:srcRect/>
          <a:stretch>
            <a:fillRect/>
          </a:stretch>
        </p:blipFill>
        <p:spPr bwMode="auto">
          <a:xfrm>
            <a:off x="250825" y="5517232"/>
            <a:ext cx="3408363" cy="1944687"/>
          </a:xfrm>
          <a:prstGeom prst="rect">
            <a:avLst/>
          </a:prstGeom>
          <a:noFill/>
          <a:ln w="9525">
            <a:noFill/>
            <a:miter lim="800000"/>
            <a:headEnd/>
            <a:tailEnd/>
          </a:ln>
        </p:spPr>
      </p:pic>
      <p:sp>
        <p:nvSpPr>
          <p:cNvPr id="56" name="コンテンツ プレースホルダ 2"/>
          <p:cNvSpPr txBox="1">
            <a:spLocks/>
          </p:cNvSpPr>
          <p:nvPr/>
        </p:nvSpPr>
        <p:spPr bwMode="auto">
          <a:xfrm>
            <a:off x="6384526" y="2954028"/>
            <a:ext cx="3168352" cy="15121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2438" marR="0" lvl="1" indent="-285750" algn="l" defTabSz="914400" rtl="0" eaLnBrk="0" fontAlgn="base" latinLnBrk="0" hangingPunct="0">
              <a:lnSpc>
                <a:spcPct val="100000"/>
              </a:lnSpc>
              <a:spcBef>
                <a:spcPct val="20000"/>
              </a:spcBef>
              <a:spcAft>
                <a:spcPct val="0"/>
              </a:spcAft>
              <a:buClrTx/>
              <a:buSzTx/>
              <a:tabLst/>
              <a:defRPr/>
            </a:pPr>
            <a:r>
              <a:rPr lang="en-US" altLang="ja-JP" sz="1600" dirty="0" smtClean="0">
                <a:latin typeface="HG丸ｺﾞｼｯｸM-PRO" pitchFamily="50" charset="-128"/>
                <a:ea typeface="HG丸ｺﾞｼｯｸM-PRO" pitchFamily="50" charset="-128"/>
              </a:rPr>
              <a:t>【Features</a:t>
            </a:r>
            <a:r>
              <a:rPr kumimoji="1" lang="en-US" altLang="ja-JP" sz="1600" b="0" i="0" u="none" strike="noStrike" kern="1200" cap="none" spc="0" normalizeH="0" baseline="0" noProof="0" dirty="0" smtClean="0">
                <a:ln>
                  <a:noFill/>
                </a:ln>
                <a:solidFill>
                  <a:schemeClr val="tx1"/>
                </a:solidFill>
                <a:effectLst/>
                <a:uLnTx/>
                <a:uFillTx/>
                <a:latin typeface="HG丸ｺﾞｼｯｸM-PRO" pitchFamily="50" charset="-128"/>
                <a:ea typeface="HG丸ｺﾞｼｯｸM-PRO" pitchFamily="50" charset="-128"/>
              </a:rPr>
              <a:t>】</a:t>
            </a:r>
          </a:p>
          <a:p>
            <a:pPr marL="452438" marR="0" lvl="1" indent="-285750" algn="l" defTabSz="914400" rtl="0" eaLnBrk="0" fontAlgn="base" latinLnBrk="0" hangingPunct="0">
              <a:lnSpc>
                <a:spcPct val="100000"/>
              </a:lnSpc>
              <a:spcBef>
                <a:spcPct val="20000"/>
              </a:spcBef>
              <a:spcAft>
                <a:spcPct val="0"/>
              </a:spcAft>
              <a:buClrTx/>
              <a:buSzTx/>
              <a:buFont typeface="Wingdings" pitchFamily="2" charset="2"/>
              <a:buChar char="l"/>
              <a:tabLst/>
              <a:defRPr/>
            </a:pPr>
            <a:r>
              <a:rPr lang="en-US" altLang="ja-JP" sz="1200" noProof="0" dirty="0" smtClean="0">
                <a:latin typeface="HG丸ｺﾞｼｯｸM-PRO" pitchFamily="50" charset="-128"/>
                <a:ea typeface="HG丸ｺﾞｼｯｸM-PRO" pitchFamily="50" charset="-128"/>
              </a:rPr>
              <a:t>Video &amp; photos over </a:t>
            </a:r>
            <a:r>
              <a:rPr lang="en-US" altLang="ja-JP" sz="1000" noProof="0" dirty="0" smtClean="0">
                <a:latin typeface="HG丸ｺﾞｼｯｸM-PRO" pitchFamily="50" charset="-128"/>
                <a:ea typeface="HG丸ｺﾞｼｯｸM-PRO" pitchFamily="50" charset="-128"/>
              </a:rPr>
              <a:t>20,000</a:t>
            </a:r>
            <a:endParaRPr kumimoji="1" lang="en-US" altLang="ja-JP" sz="1000" b="0" i="0" u="none" strike="noStrike" kern="1200" cap="none" spc="0" normalizeH="0" baseline="0" noProof="0" dirty="0" smtClean="0">
              <a:ln>
                <a:noFill/>
              </a:ln>
              <a:solidFill>
                <a:schemeClr val="tx1"/>
              </a:solidFill>
              <a:effectLst/>
              <a:uLnTx/>
              <a:uFillTx/>
              <a:latin typeface="HG丸ｺﾞｼｯｸM-PRO" pitchFamily="50" charset="-128"/>
              <a:ea typeface="HG丸ｺﾞｼｯｸM-PRO" pitchFamily="50" charset="-128"/>
            </a:endParaRPr>
          </a:p>
          <a:p>
            <a:pPr marL="452438" marR="0" lvl="1" indent="-285750" algn="l" defTabSz="914400" rtl="0" eaLnBrk="0" fontAlgn="base" latinLnBrk="0" hangingPunct="0">
              <a:lnSpc>
                <a:spcPct val="100000"/>
              </a:lnSpc>
              <a:spcBef>
                <a:spcPct val="20000"/>
              </a:spcBef>
              <a:spcAft>
                <a:spcPct val="0"/>
              </a:spcAft>
              <a:buClrTx/>
              <a:buSzTx/>
              <a:buFont typeface="Wingdings" pitchFamily="2" charset="2"/>
              <a:buChar char="l"/>
              <a:tabLst/>
              <a:defRPr/>
            </a:pPr>
            <a:r>
              <a:rPr lang="en-US" altLang="ja-JP" sz="1200" dirty="0" smtClean="0">
                <a:latin typeface="HG丸ｺﾞｼｯｸM-PRO" pitchFamily="50" charset="-128"/>
                <a:ea typeface="HG丸ｺﾞｼｯｸM-PRO" pitchFamily="50" charset="-128"/>
              </a:rPr>
              <a:t>Experience stories, opinions </a:t>
            </a:r>
          </a:p>
          <a:p>
            <a:pPr marL="166688" marR="0" lvl="1" algn="l" defTabSz="914400" rtl="0" eaLnBrk="0" fontAlgn="base" latinLnBrk="0" hangingPunct="0">
              <a:lnSpc>
                <a:spcPct val="100000"/>
              </a:lnSpc>
              <a:spcBef>
                <a:spcPct val="20000"/>
              </a:spcBef>
              <a:spcAft>
                <a:spcPct val="0"/>
              </a:spcAft>
              <a:buClrTx/>
              <a:buSzTx/>
              <a:tabLst/>
              <a:defRPr/>
            </a:pPr>
            <a:r>
              <a:rPr kumimoji="1" lang="en-US" altLang="ja-JP" sz="1200" b="0" i="0" u="none" strike="noStrike" kern="1200" cap="none" spc="0" normalizeH="0" noProof="0" dirty="0">
                <a:ln>
                  <a:noFill/>
                </a:ln>
                <a:solidFill>
                  <a:schemeClr val="tx1"/>
                </a:solidFill>
                <a:effectLst/>
                <a:uLnTx/>
                <a:uFillTx/>
                <a:latin typeface="HG丸ｺﾞｼｯｸM-PRO" pitchFamily="50" charset="-128"/>
                <a:ea typeface="HG丸ｺﾞｼｯｸM-PRO" pitchFamily="50" charset="-128"/>
              </a:rPr>
              <a:t> </a:t>
            </a:r>
            <a:r>
              <a:rPr kumimoji="1" lang="en-US" altLang="ja-JP" sz="1200" b="0" i="0" u="none" strike="noStrike" kern="1200" cap="none" spc="0" normalizeH="0" noProof="0" dirty="0" smtClean="0">
                <a:ln>
                  <a:noFill/>
                </a:ln>
                <a:solidFill>
                  <a:schemeClr val="tx1"/>
                </a:solidFill>
                <a:effectLst/>
                <a:uLnTx/>
                <a:uFillTx/>
                <a:latin typeface="HG丸ｺﾞｼｯｸM-PRO" pitchFamily="50" charset="-128"/>
                <a:ea typeface="HG丸ｺﾞｼｯｸM-PRO" pitchFamily="50" charset="-128"/>
              </a:rPr>
              <a:t>     &amp; messages over </a:t>
            </a:r>
            <a:r>
              <a:rPr kumimoji="1" lang="en-US" altLang="ja-JP" sz="1000" b="0" i="0" u="none" strike="noStrike" kern="1200" cap="none" spc="0" normalizeH="0" noProof="0" dirty="0" smtClean="0">
                <a:ln>
                  <a:noFill/>
                </a:ln>
                <a:solidFill>
                  <a:schemeClr val="tx1"/>
                </a:solidFill>
                <a:effectLst/>
                <a:uLnTx/>
                <a:uFillTx/>
                <a:latin typeface="HG丸ｺﾞｼｯｸM-PRO" pitchFamily="50" charset="-128"/>
                <a:ea typeface="HG丸ｺﾞｼｯｸM-PRO" pitchFamily="50" charset="-128"/>
              </a:rPr>
              <a:t>180</a:t>
            </a:r>
            <a:endParaRPr kumimoji="1" lang="en-US" altLang="ja-JP" sz="1000" b="0" i="0" u="none" strike="noStrike" kern="1200" cap="none" spc="0" normalizeH="0" baseline="0" noProof="0" dirty="0" smtClean="0">
              <a:ln>
                <a:noFill/>
              </a:ln>
              <a:solidFill>
                <a:schemeClr val="tx1"/>
              </a:solidFill>
              <a:effectLst/>
              <a:uLnTx/>
              <a:uFillTx/>
              <a:latin typeface="HG丸ｺﾞｼｯｸM-PRO" pitchFamily="50" charset="-128"/>
              <a:ea typeface="HG丸ｺﾞｼｯｸM-PRO" pitchFamily="50" charset="-128"/>
            </a:endParaRPr>
          </a:p>
          <a:p>
            <a:pPr marL="452438" marR="0" lvl="1" indent="-285750" algn="l" defTabSz="914400" rtl="0" eaLnBrk="0" fontAlgn="base" latinLnBrk="0" hangingPunct="0">
              <a:lnSpc>
                <a:spcPct val="100000"/>
              </a:lnSpc>
              <a:spcBef>
                <a:spcPct val="20000"/>
              </a:spcBef>
              <a:spcAft>
                <a:spcPct val="0"/>
              </a:spcAft>
              <a:buClrTx/>
              <a:buSzTx/>
              <a:buFont typeface="Wingdings" pitchFamily="2" charset="2"/>
              <a:buChar char="l"/>
              <a:tabLst/>
              <a:defRPr/>
            </a:pPr>
            <a:r>
              <a:rPr lang="en-US" altLang="ja-JP" sz="1200" dirty="0" smtClean="0">
                <a:latin typeface="HG丸ｺﾞｼｯｸM-PRO" pitchFamily="50" charset="-128"/>
                <a:ea typeface="HG丸ｺﾞｼｯｸM-PRO" pitchFamily="50" charset="-128"/>
              </a:rPr>
              <a:t>Keywords,</a:t>
            </a:r>
            <a:r>
              <a:rPr lang="ja-JP" altLang="en-US" sz="1200" dirty="0" smtClean="0">
                <a:latin typeface="HG丸ｺﾞｼｯｸM-PRO" pitchFamily="50" charset="-128"/>
                <a:ea typeface="HG丸ｺﾞｼｯｸM-PRO" pitchFamily="50" charset="-128"/>
              </a:rPr>
              <a:t> </a:t>
            </a:r>
            <a:r>
              <a:rPr lang="en-US" altLang="ja-JP" sz="1200" dirty="0" smtClean="0">
                <a:latin typeface="HG丸ｺﾞｼｯｸM-PRO" pitchFamily="50" charset="-128"/>
                <a:ea typeface="HG丸ｺﾞｼｯｸM-PRO" pitchFamily="50" charset="-128"/>
              </a:rPr>
              <a:t>time information retrieval system</a:t>
            </a:r>
            <a:endParaRPr kumimoji="1" lang="en-US" altLang="ja-JP" sz="1200" b="0" i="0" u="none" strike="noStrike" kern="1200" cap="none" spc="0" normalizeH="0" baseline="0" noProof="0" dirty="0" smtClean="0">
              <a:ln>
                <a:noFill/>
              </a:ln>
              <a:solidFill>
                <a:schemeClr val="tx1"/>
              </a:solidFill>
              <a:effectLst/>
              <a:uLnTx/>
              <a:uFillTx/>
              <a:latin typeface="HG丸ｺﾞｼｯｸM-PRO" pitchFamily="50" charset="-128"/>
              <a:ea typeface="HG丸ｺﾞｼｯｸM-PRO" pitchFamily="50" charset="-128"/>
            </a:endParaRPr>
          </a:p>
          <a:p>
            <a:pPr marL="452438"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1" lang="en-US" altLang="ja-JP" sz="1600" b="0" i="0" u="none" strike="noStrike" kern="1200" cap="none" spc="0" normalizeH="0" baseline="0" noProof="0" dirty="0" smtClean="0">
              <a:ln>
                <a:noFill/>
              </a:ln>
              <a:solidFill>
                <a:schemeClr val="tx1"/>
              </a:solidFill>
              <a:effectLst/>
              <a:uLnTx/>
              <a:uFillTx/>
              <a:latin typeface="HG丸ｺﾞｼｯｸM-PRO" pitchFamily="50" charset="-128"/>
              <a:ea typeface="HG丸ｺﾞｼｯｸM-PRO" pitchFamily="50" charset="-128"/>
            </a:endParaRPr>
          </a:p>
        </p:txBody>
      </p:sp>
      <p:sp>
        <p:nvSpPr>
          <p:cNvPr id="57" name="スライド番号プレースホルダ 3"/>
          <p:cNvSpPr txBox="1">
            <a:spLocks/>
          </p:cNvSpPr>
          <p:nvPr/>
        </p:nvSpPr>
        <p:spPr>
          <a:xfrm>
            <a:off x="11594082" y="635635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EE04F214-F848-4E73-A694-C54181BCD50A}" type="slidenum">
              <a:rPr kumimoji="1" lang="ja-JP"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8" name="角丸四角形 57"/>
          <p:cNvSpPr/>
          <p:nvPr/>
        </p:nvSpPr>
        <p:spPr>
          <a:xfrm>
            <a:off x="3923928" y="5373376"/>
            <a:ext cx="4968552" cy="1440000"/>
          </a:xfrm>
          <a:prstGeom prst="roundRect">
            <a:avLst>
              <a:gd name="adj" fmla="val 3695"/>
            </a:avLst>
          </a:prstGeom>
          <a:solidFill>
            <a:schemeClr val="bg1">
              <a:lumMod val="95000"/>
            </a:schemeClr>
          </a:solid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lnSpc>
                <a:spcPts val="4000"/>
              </a:lnSpc>
              <a:spcBef>
                <a:spcPts val="0"/>
              </a:spcBef>
              <a:spcAft>
                <a:spcPts val="0"/>
              </a:spcAft>
              <a:defRPr/>
            </a:pPr>
            <a:r>
              <a:rPr lang="ja-JP" altLang="en-US" sz="2000" dirty="0" smtClean="0">
                <a:solidFill>
                  <a:schemeClr val="tx1"/>
                </a:solidFill>
                <a:latin typeface="HG丸ｺﾞｼｯｸM-PRO" pitchFamily="50" charset="-128"/>
                <a:ea typeface="HG丸ｺﾞｼｯｸM-PRO" pitchFamily="50" charset="-128"/>
                <a:cs typeface="メイリオ" pitchFamily="50" charset="-128"/>
              </a:rPr>
              <a:t>～ </a:t>
            </a:r>
            <a:r>
              <a:rPr lang="en-US" altLang="ja-JP" sz="2000" dirty="0" smtClean="0">
                <a:solidFill>
                  <a:schemeClr val="tx1"/>
                </a:solidFill>
                <a:latin typeface="HG丸ｺﾞｼｯｸM-PRO" pitchFamily="50" charset="-128"/>
                <a:ea typeface="HG丸ｺﾞｼｯｸM-PRO" pitchFamily="50" charset="-128"/>
                <a:cs typeface="メイリオ" pitchFamily="50" charset="-128"/>
              </a:rPr>
              <a:t>DRR measures </a:t>
            </a:r>
            <a:r>
              <a:rPr lang="ja-JP" altLang="en-US" sz="2000" dirty="0" smtClean="0">
                <a:solidFill>
                  <a:schemeClr val="tx1"/>
                </a:solidFill>
                <a:latin typeface="HG丸ｺﾞｼｯｸM-PRO" pitchFamily="50" charset="-128"/>
                <a:ea typeface="HG丸ｺﾞｼｯｸM-PRO" pitchFamily="50" charset="-128"/>
                <a:cs typeface="メイリオ" pitchFamily="50" charset="-128"/>
              </a:rPr>
              <a:t>～</a:t>
            </a:r>
            <a:r>
              <a:rPr lang="en-US" altLang="ja-JP" sz="2000" dirty="0">
                <a:solidFill>
                  <a:schemeClr val="tx1"/>
                </a:solidFill>
                <a:latin typeface="HG丸ｺﾞｼｯｸM-PRO" pitchFamily="50" charset="-128"/>
                <a:ea typeface="HG丸ｺﾞｼｯｸM-PRO" pitchFamily="50" charset="-128"/>
                <a:cs typeface="メイリオ" pitchFamily="50" charset="-128"/>
              </a:rPr>
              <a:t> </a:t>
            </a:r>
            <a:r>
              <a:rPr lang="en-US" altLang="ja-JP" dirty="0" smtClean="0">
                <a:solidFill>
                  <a:srgbClr val="FF0000"/>
                </a:solidFill>
                <a:latin typeface="HG丸ｺﾞｼｯｸM-PRO" pitchFamily="50" charset="-128"/>
                <a:ea typeface="HG丸ｺﾞｼｯｸM-PRO" pitchFamily="50" charset="-128"/>
                <a:cs typeface="メイリオ" pitchFamily="50" charset="-128"/>
              </a:rPr>
              <a:t>Comprehensive site</a:t>
            </a:r>
            <a:r>
              <a:rPr lang="en-US" altLang="ja-JP" dirty="0" smtClean="0">
                <a:solidFill>
                  <a:schemeClr val="tx1"/>
                </a:solidFill>
                <a:latin typeface="HG丸ｺﾞｼｯｸM-PRO" pitchFamily="50" charset="-128"/>
                <a:ea typeface="HG丸ｺﾞｼｯｸM-PRO" pitchFamily="50" charset="-128"/>
                <a:cs typeface="メイリオ" pitchFamily="50" charset="-128"/>
              </a:rPr>
              <a:t> with lots of </a:t>
            </a:r>
            <a:r>
              <a:rPr lang="en-US" altLang="ja-JP" dirty="0" smtClean="0">
                <a:solidFill>
                  <a:srgbClr val="FF0000"/>
                </a:solidFill>
                <a:latin typeface="HG丸ｺﾞｼｯｸM-PRO" pitchFamily="50" charset="-128"/>
                <a:ea typeface="HG丸ｺﾞｼｯｸM-PRO" pitchFamily="50" charset="-128"/>
                <a:cs typeface="メイリオ" pitchFamily="50" charset="-128"/>
              </a:rPr>
              <a:t>guidance</a:t>
            </a:r>
            <a:r>
              <a:rPr lang="en-US" altLang="ja-JP" dirty="0" smtClean="0">
                <a:solidFill>
                  <a:schemeClr val="tx1"/>
                </a:solidFill>
                <a:latin typeface="HG丸ｺﾞｼｯｸM-PRO" pitchFamily="50" charset="-128"/>
                <a:ea typeface="HG丸ｺﾞｼｯｸM-PRO" pitchFamily="50" charset="-128"/>
                <a:cs typeface="メイリオ" pitchFamily="50" charset="-128"/>
              </a:rPr>
              <a:t>, </a:t>
            </a:r>
            <a:r>
              <a:rPr lang="en-US" altLang="ja-JP" dirty="0" smtClean="0">
                <a:solidFill>
                  <a:srgbClr val="FF0000"/>
                </a:solidFill>
                <a:latin typeface="HG丸ｺﾞｼｯｸM-PRO" pitchFamily="50" charset="-128"/>
                <a:ea typeface="HG丸ｺﾞｼｯｸM-PRO" pitchFamily="50" charset="-128"/>
                <a:cs typeface="メイリオ" pitchFamily="50" charset="-128"/>
              </a:rPr>
              <a:t>hints</a:t>
            </a:r>
            <a:r>
              <a:rPr lang="en-US" altLang="ja-JP" dirty="0" smtClean="0">
                <a:solidFill>
                  <a:schemeClr val="tx1"/>
                </a:solidFill>
                <a:latin typeface="HG丸ｺﾞｼｯｸM-PRO" pitchFamily="50" charset="-128"/>
                <a:ea typeface="HG丸ｺﾞｼｯｸM-PRO" pitchFamily="50" charset="-128"/>
                <a:cs typeface="メイリオ" pitchFamily="50" charset="-128"/>
              </a:rPr>
              <a:t>, and </a:t>
            </a:r>
            <a:r>
              <a:rPr lang="en-US" altLang="ja-JP" dirty="0" smtClean="0">
                <a:solidFill>
                  <a:srgbClr val="FF0000"/>
                </a:solidFill>
                <a:latin typeface="HG丸ｺﾞｼｯｸM-PRO" pitchFamily="50" charset="-128"/>
                <a:ea typeface="HG丸ｺﾞｼｯｸM-PRO" pitchFamily="50" charset="-128"/>
                <a:cs typeface="メイリオ" pitchFamily="50" charset="-128"/>
              </a:rPr>
              <a:t>ideas </a:t>
            </a:r>
            <a:r>
              <a:rPr lang="en-US" altLang="ja-JP" dirty="0" smtClean="0">
                <a:solidFill>
                  <a:schemeClr val="tx1"/>
                </a:solidFill>
                <a:latin typeface="HG丸ｺﾞｼｯｸM-PRO" pitchFamily="50" charset="-128"/>
                <a:ea typeface="HG丸ｺﾞｼｯｸM-PRO" pitchFamily="50" charset="-128"/>
                <a:cs typeface="メイリオ" pitchFamily="50" charset="-128"/>
              </a:rPr>
              <a:t>for DRR.</a:t>
            </a:r>
          </a:p>
        </p:txBody>
      </p:sp>
      <p:pic>
        <p:nvPicPr>
          <p:cNvPr id="9" name="図 8"/>
          <p:cNvPicPr>
            <a:picLocks noChangeAspect="1"/>
          </p:cNvPicPr>
          <p:nvPr/>
        </p:nvPicPr>
        <p:blipFill>
          <a:blip r:embed="rId7"/>
          <a:stretch>
            <a:fillRect/>
          </a:stretch>
        </p:blipFill>
        <p:spPr>
          <a:xfrm>
            <a:off x="2112923" y="2029253"/>
            <a:ext cx="2914141" cy="384081"/>
          </a:xfrm>
          <a:prstGeom prst="rect">
            <a:avLst/>
          </a:prstGeom>
        </p:spPr>
      </p:pic>
      <p:pic>
        <p:nvPicPr>
          <p:cNvPr id="10" name="図 9"/>
          <p:cNvPicPr>
            <a:picLocks noChangeAspect="1"/>
          </p:cNvPicPr>
          <p:nvPr/>
        </p:nvPicPr>
        <p:blipFill>
          <a:blip r:embed="rId8"/>
          <a:stretch>
            <a:fillRect/>
          </a:stretch>
        </p:blipFill>
        <p:spPr>
          <a:xfrm>
            <a:off x="2127152" y="1117100"/>
            <a:ext cx="2901948" cy="365792"/>
          </a:xfrm>
          <a:prstGeom prst="rect">
            <a:avLst/>
          </a:prstGeom>
        </p:spPr>
      </p:pic>
      <p:pic>
        <p:nvPicPr>
          <p:cNvPr id="4" name="図 3"/>
          <p:cNvPicPr>
            <a:picLocks noChangeAspect="1"/>
          </p:cNvPicPr>
          <p:nvPr/>
        </p:nvPicPr>
        <p:blipFill>
          <a:blip r:embed="rId9"/>
          <a:stretch>
            <a:fillRect/>
          </a:stretch>
        </p:blipFill>
        <p:spPr>
          <a:xfrm>
            <a:off x="7544744" y="254563"/>
            <a:ext cx="1518036" cy="377985"/>
          </a:xfrm>
          <a:prstGeom prst="rect">
            <a:avLst/>
          </a:prstGeom>
        </p:spPr>
      </p:pic>
      <p:sp>
        <p:nvSpPr>
          <p:cNvPr id="32" name="角丸四角形 31"/>
          <p:cNvSpPr/>
          <p:nvPr/>
        </p:nvSpPr>
        <p:spPr bwMode="auto">
          <a:xfrm>
            <a:off x="2138263" y="1554438"/>
            <a:ext cx="2879725" cy="360363"/>
          </a:xfrm>
          <a:prstGeom prst="roundRect">
            <a:avLst/>
          </a:prstGeom>
          <a:solidFill>
            <a:srgbClr val="00B050"/>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Strengthening community DRR capacity  </a:t>
            </a:r>
            <a:endParaRPr lang="ja-JP" altLang="en-US" sz="1200" dirty="0">
              <a:solidFill>
                <a:schemeClr val="bg1"/>
              </a:solidFill>
              <a:latin typeface="HG丸ｺﾞｼｯｸM-PRO" pitchFamily="50" charset="-128"/>
              <a:ea typeface="HG丸ｺﾞｼｯｸM-PRO" pitchFamily="50" charset="-128"/>
            </a:endParaRPr>
          </a:p>
        </p:txBody>
      </p:sp>
      <p:sp>
        <p:nvSpPr>
          <p:cNvPr id="33" name="Text Box 6"/>
          <p:cNvSpPr txBox="1">
            <a:spLocks noChangeArrowheads="1"/>
          </p:cNvSpPr>
          <p:nvPr/>
        </p:nvSpPr>
        <p:spPr bwMode="auto">
          <a:xfrm>
            <a:off x="-40944" y="2535287"/>
            <a:ext cx="9144000" cy="400110"/>
          </a:xfrm>
          <a:prstGeom prst="rect">
            <a:avLst/>
          </a:prstGeom>
          <a:noFill/>
          <a:ln w="9525">
            <a:noFill/>
            <a:miter lim="800000"/>
            <a:headEnd/>
            <a:tailEnd/>
          </a:ln>
        </p:spPr>
        <p:txBody>
          <a:bodyPr wrap="square">
            <a:spAutoFit/>
          </a:bodyPr>
          <a:lstStyle/>
          <a:p>
            <a:pPr algn="ctr">
              <a:spcBef>
                <a:spcPct val="50000"/>
              </a:spcBef>
            </a:pPr>
            <a:r>
              <a:rPr lang="en-US" altLang="ja-JP" sz="2000" dirty="0" err="1" smtClean="0">
                <a:latin typeface="HG丸ｺﾞｼｯｸM-PRO" pitchFamily="50" charset="-128"/>
                <a:ea typeface="HG丸ｺﾞｼｯｸM-PRO" pitchFamily="50" charset="-128"/>
              </a:rPr>
              <a:t>Tagajo</a:t>
            </a:r>
            <a:r>
              <a:rPr lang="en-US" altLang="ja-JP" sz="2000" dirty="0" smtClean="0">
                <a:latin typeface="HG丸ｺﾞｼｯｸM-PRO" pitchFamily="50" charset="-128"/>
                <a:ea typeface="HG丸ｺﾞｼｯｸM-PRO" pitchFamily="50" charset="-128"/>
              </a:rPr>
              <a:t> “</a:t>
            </a:r>
            <a:r>
              <a:rPr lang="en-US" altLang="ja-JP" sz="2000" i="1" dirty="0" smtClean="0">
                <a:latin typeface="HG丸ｺﾞｼｯｸM-PRO" pitchFamily="50" charset="-128"/>
                <a:ea typeface="HG丸ｺﾞｼｯｸM-PRO" pitchFamily="50" charset="-128"/>
              </a:rPr>
              <a:t>ken-bun-</a:t>
            </a:r>
            <a:r>
              <a:rPr lang="en-US" altLang="ja-JP" sz="2000" i="1" dirty="0" err="1" smtClean="0">
                <a:latin typeface="HG丸ｺﾞｼｯｸM-PRO" pitchFamily="50" charset="-128"/>
                <a:ea typeface="HG丸ｺﾞｼｯｸM-PRO" pitchFamily="50" charset="-128"/>
              </a:rPr>
              <a:t>oku</a:t>
            </a:r>
            <a:r>
              <a:rPr lang="en-US" altLang="ja-JP" sz="2000" dirty="0" smtClean="0">
                <a:latin typeface="HG丸ｺﾞｼｯｸM-PRO" pitchFamily="50" charset="-128"/>
                <a:ea typeface="HG丸ｺﾞｼｯｸM-PRO" pitchFamily="50" charset="-128"/>
              </a:rPr>
              <a:t>”</a:t>
            </a:r>
            <a:r>
              <a:rPr lang="ja-JP" altLang="en-US" sz="1600" dirty="0" smtClean="0">
                <a:latin typeface="HG丸ｺﾞｼｯｸM-PRO" pitchFamily="50" charset="-128"/>
                <a:ea typeface="HG丸ｺﾞｼｯｸM-PRO" pitchFamily="50" charset="-128"/>
              </a:rPr>
              <a:t>～ </a:t>
            </a:r>
            <a:r>
              <a:rPr lang="en-US" altLang="ja-JP" sz="1600" dirty="0" smtClean="0">
                <a:latin typeface="HG丸ｺﾞｼｯｸM-PRO" pitchFamily="50" charset="-128"/>
                <a:ea typeface="HG丸ｺﾞｼｯｸM-PRO" pitchFamily="50" charset="-128"/>
              </a:rPr>
              <a:t>utilize, disseminate and pass on</a:t>
            </a:r>
            <a:r>
              <a:rPr lang="ja-JP" altLang="en-US" sz="1600" dirty="0" smtClean="0">
                <a:latin typeface="HG丸ｺﾞｼｯｸM-PRO" pitchFamily="50" charset="-128"/>
                <a:ea typeface="HG丸ｺﾞｼｯｸM-PRO" pitchFamily="50" charset="-128"/>
              </a:rPr>
              <a:t>！</a:t>
            </a:r>
            <a:r>
              <a:rPr lang="ja-JP" altLang="en-US" sz="1600" dirty="0">
                <a:latin typeface="HG丸ｺﾞｼｯｸM-PRO" pitchFamily="50" charset="-128"/>
                <a:ea typeface="HG丸ｺﾞｼｯｸM-PRO" pitchFamily="50" charset="-128"/>
              </a:rPr>
              <a:t>～</a:t>
            </a:r>
          </a:p>
        </p:txBody>
      </p:sp>
      <p:sp>
        <p:nvSpPr>
          <p:cNvPr id="35" name="角丸四角形 34"/>
          <p:cNvSpPr/>
          <p:nvPr/>
        </p:nvSpPr>
        <p:spPr bwMode="auto">
          <a:xfrm>
            <a:off x="275125" y="1091091"/>
            <a:ext cx="1362075" cy="828675"/>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Increasing DRR capacity based on self and mutual help</a:t>
            </a:r>
            <a:endParaRPr lang="ja-JP" altLang="en-US" sz="1200" dirty="0">
              <a:solidFill>
                <a:schemeClr val="bg1"/>
              </a:solidFill>
              <a:latin typeface="HG丸ｺﾞｼｯｸM-PRO" pitchFamily="50" charset="-128"/>
              <a:ea typeface="HG丸ｺﾞｼｯｸM-PRO" pitchFamily="50" charset="-128"/>
            </a:endParaRPr>
          </a:p>
        </p:txBody>
      </p:sp>
      <p:sp>
        <p:nvSpPr>
          <p:cNvPr id="31" name="角丸四角形 30"/>
          <p:cNvSpPr/>
          <p:nvPr/>
        </p:nvSpPr>
        <p:spPr bwMode="auto">
          <a:xfrm>
            <a:off x="315605" y="1990069"/>
            <a:ext cx="1281113" cy="431800"/>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Sharing disaster experience </a:t>
            </a:r>
            <a:endParaRPr lang="en-US" altLang="ja-JP" sz="1200" dirty="0">
              <a:solidFill>
                <a:schemeClr val="bg1"/>
              </a:solidFill>
              <a:latin typeface="HG丸ｺﾞｼｯｸM-PRO" pitchFamily="50" charset="-128"/>
              <a:ea typeface="HG丸ｺﾞｼｯｸM-PRO" pitchFamily="50" charset="-12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
          <p:cNvPicPr>
            <a:picLocks noChangeAspect="1" noChangeArrowheads="1"/>
          </p:cNvPicPr>
          <p:nvPr/>
        </p:nvPicPr>
        <p:blipFill>
          <a:blip r:embed="rId3" cstate="print"/>
          <a:srcRect/>
          <a:stretch>
            <a:fillRect/>
          </a:stretch>
        </p:blipFill>
        <p:spPr bwMode="auto">
          <a:xfrm>
            <a:off x="534615" y="3744292"/>
            <a:ext cx="2885257" cy="2146036"/>
          </a:xfrm>
          <a:prstGeom prst="rect">
            <a:avLst/>
          </a:prstGeom>
          <a:noFill/>
          <a:ln w="9525">
            <a:noFill/>
            <a:miter lim="800000"/>
            <a:headEnd/>
            <a:tailEnd/>
          </a:ln>
        </p:spPr>
      </p:pic>
      <p:pic>
        <p:nvPicPr>
          <p:cNvPr id="49" name="図 20" descr="植物工場４.JPG"/>
          <p:cNvPicPr>
            <a:picLocks noChangeAspect="1"/>
          </p:cNvPicPr>
          <p:nvPr/>
        </p:nvPicPr>
        <p:blipFill>
          <a:blip r:embed="rId4" cstate="print"/>
          <a:srcRect/>
          <a:stretch>
            <a:fillRect/>
          </a:stretch>
        </p:blipFill>
        <p:spPr bwMode="auto">
          <a:xfrm>
            <a:off x="553540" y="1916832"/>
            <a:ext cx="2858229" cy="2144685"/>
          </a:xfrm>
          <a:prstGeom prst="rect">
            <a:avLst/>
          </a:prstGeom>
          <a:noFill/>
          <a:ln w="9525">
            <a:noFill/>
            <a:miter lim="800000"/>
            <a:headEnd/>
            <a:tailEnd/>
          </a:ln>
        </p:spPr>
      </p:pic>
      <p:grpSp>
        <p:nvGrpSpPr>
          <p:cNvPr id="4" name="グループ化 103"/>
          <p:cNvGrpSpPr>
            <a:grpSpLocks/>
          </p:cNvGrpSpPr>
          <p:nvPr/>
        </p:nvGrpSpPr>
        <p:grpSpPr bwMode="auto">
          <a:xfrm>
            <a:off x="71960" y="5733256"/>
            <a:ext cx="4140000" cy="984885"/>
            <a:chOff x="1043608" y="5373216"/>
            <a:chExt cx="4140057" cy="985348"/>
          </a:xfrm>
        </p:grpSpPr>
        <p:sp>
          <p:nvSpPr>
            <p:cNvPr id="105" name="正方形/長方形 104"/>
            <p:cNvSpPr/>
            <p:nvPr/>
          </p:nvSpPr>
          <p:spPr>
            <a:xfrm>
              <a:off x="1043608" y="5385922"/>
              <a:ext cx="4140057" cy="39547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HG丸ｺﾞｼｯｸM-PRO" pitchFamily="50" charset="-128"/>
                <a:ea typeface="HG丸ｺﾞｼｯｸM-PRO" pitchFamily="50" charset="-128"/>
              </a:endParaRPr>
            </a:p>
          </p:txBody>
        </p:sp>
        <p:sp>
          <p:nvSpPr>
            <p:cNvPr id="106" name="テキスト ボックス 105"/>
            <p:cNvSpPr txBox="1"/>
            <p:nvPr/>
          </p:nvSpPr>
          <p:spPr>
            <a:xfrm>
              <a:off x="1043608" y="5373216"/>
              <a:ext cx="4140057" cy="985348"/>
            </a:xfrm>
            <a:prstGeom prst="rect">
              <a:avLst/>
            </a:prstGeom>
            <a:noFill/>
            <a:ln w="28575">
              <a:solidFill>
                <a:srgbClr val="00B050"/>
              </a:solidFill>
            </a:ln>
          </p:spPr>
          <p:txBody>
            <a:bodyPr wrap="square">
              <a:spAutoFit/>
            </a:bodyPr>
            <a:lstStyle/>
            <a:p>
              <a:pPr algn="ctr">
                <a:defRPr/>
              </a:pPr>
              <a:r>
                <a:rPr lang="en-US" altLang="ja-JP" dirty="0" smtClean="0">
                  <a:solidFill>
                    <a:schemeClr val="bg1"/>
                  </a:solidFill>
                  <a:latin typeface="HG丸ｺﾞｼｯｸM-PRO" pitchFamily="50" charset="-128"/>
                  <a:ea typeface="HG丸ｺﾞｼｯｸM-PRO" pitchFamily="50" charset="-128"/>
                </a:rPr>
                <a:t>DRR measures</a:t>
              </a:r>
            </a:p>
            <a:p>
              <a:pPr>
                <a:defRPr/>
              </a:pPr>
              <a:endParaRPr lang="en-US" altLang="ja-JP" sz="1000" dirty="0" smtClean="0">
                <a:solidFill>
                  <a:schemeClr val="bg1"/>
                </a:solidFill>
                <a:latin typeface="HG丸ｺﾞｼｯｸM-PRO" pitchFamily="50" charset="-128"/>
                <a:ea typeface="HG丸ｺﾞｼｯｸM-PRO" pitchFamily="50" charset="-128"/>
              </a:endParaRPr>
            </a:p>
            <a:p>
              <a:pPr>
                <a:defRPr/>
              </a:pPr>
              <a:r>
                <a:rPr lang="ja-JP" altLang="en-US" sz="1000" dirty="0" smtClean="0">
                  <a:latin typeface="HG丸ｺﾞｼｯｸM-PRO" pitchFamily="50" charset="-128"/>
                  <a:ea typeface="HG丸ｺﾞｼｯｸM-PRO" pitchFamily="50" charset="-128"/>
                </a:rPr>
                <a:t>○ </a:t>
              </a:r>
              <a:r>
                <a:rPr lang="en-US" altLang="ja-JP" sz="1000" dirty="0">
                  <a:latin typeface="HG丸ｺﾞｼｯｸM-PRO" pitchFamily="50" charset="-128"/>
                  <a:ea typeface="HG丸ｺﾞｼｯｸM-PRO" pitchFamily="50" charset="-128"/>
                </a:rPr>
                <a:t>D</a:t>
              </a:r>
              <a:r>
                <a:rPr lang="en-US" altLang="ja-JP" sz="1000" dirty="0" smtClean="0">
                  <a:latin typeface="HG丸ｺﾞｼｯｸM-PRO" pitchFamily="50" charset="-128"/>
                  <a:ea typeface="HG丸ｺﾞｼｯｸM-PRO" pitchFamily="50" charset="-128"/>
                </a:rPr>
                <a:t>evelop food production technology unaffected by external environment</a:t>
              </a:r>
              <a:endParaRPr lang="en-US" altLang="ja-JP" sz="1000" dirty="0">
                <a:latin typeface="HG丸ｺﾞｼｯｸM-PRO" pitchFamily="50" charset="-128"/>
                <a:ea typeface="HG丸ｺﾞｼｯｸM-PRO" pitchFamily="50" charset="-128"/>
              </a:endParaRPr>
            </a:p>
            <a:p>
              <a:pPr>
                <a:defRPr/>
              </a:pPr>
              <a:r>
                <a:rPr lang="ja-JP" altLang="en-US" sz="1000" dirty="0" smtClean="0">
                  <a:latin typeface="HG丸ｺﾞｼｯｸM-PRO" pitchFamily="50" charset="-128"/>
                  <a:ea typeface="HG丸ｺﾞｼｯｸM-PRO" pitchFamily="50" charset="-128"/>
                </a:rPr>
                <a:t>○ </a:t>
              </a:r>
              <a:r>
                <a:rPr lang="en-US" altLang="ja-JP" sz="1000" dirty="0" smtClean="0">
                  <a:latin typeface="HG丸ｺﾞｼｯｸM-PRO" pitchFamily="50" charset="-128"/>
                  <a:ea typeface="HG丸ｺﾞｼｯｸM-PRO" pitchFamily="50" charset="-128"/>
                </a:rPr>
                <a:t>Establish stable food supply system</a:t>
              </a:r>
              <a:r>
                <a:rPr lang="ja-JP" altLang="en-US" sz="1000" dirty="0">
                  <a:latin typeface="HG丸ｺﾞｼｯｸM-PRO" pitchFamily="50" charset="-128"/>
                  <a:ea typeface="HG丸ｺﾞｼｯｸM-PRO" pitchFamily="50" charset="-128"/>
                </a:rPr>
                <a:t> </a:t>
              </a:r>
              <a:r>
                <a:rPr lang="en-US" altLang="ja-JP" sz="1000" dirty="0" smtClean="0">
                  <a:latin typeface="HG丸ｺﾞｼｯｸM-PRO" pitchFamily="50" charset="-128"/>
                  <a:ea typeface="HG丸ｺﾞｼｯｸM-PRO" pitchFamily="50" charset="-128"/>
                </a:rPr>
                <a:t>under emergency</a:t>
              </a:r>
              <a:endParaRPr lang="en-US" altLang="ja-JP" sz="1000" dirty="0">
                <a:latin typeface="HG丸ｺﾞｼｯｸM-PRO" pitchFamily="50" charset="-128"/>
                <a:ea typeface="HG丸ｺﾞｼｯｸM-PRO" pitchFamily="50" charset="-128"/>
              </a:endParaRPr>
            </a:p>
          </p:txBody>
        </p:sp>
      </p:grpSp>
      <p:pic>
        <p:nvPicPr>
          <p:cNvPr id="15388" name="Picture 5"/>
          <p:cNvPicPr>
            <a:picLocks noChangeAspect="1" noChangeArrowheads="1"/>
          </p:cNvPicPr>
          <p:nvPr/>
        </p:nvPicPr>
        <p:blipFill>
          <a:blip r:embed="rId5" cstate="print"/>
          <a:srcRect/>
          <a:stretch>
            <a:fillRect/>
          </a:stretch>
        </p:blipFill>
        <p:spPr bwMode="auto">
          <a:xfrm>
            <a:off x="7227882" y="260350"/>
            <a:ext cx="427618" cy="431800"/>
          </a:xfrm>
          <a:prstGeom prst="rect">
            <a:avLst/>
          </a:prstGeom>
          <a:noFill/>
          <a:ln w="9525">
            <a:noFill/>
            <a:miter lim="800000"/>
            <a:headEnd/>
            <a:tailEnd/>
          </a:ln>
        </p:spPr>
      </p:pic>
      <p:sp>
        <p:nvSpPr>
          <p:cNvPr id="42" name="テキスト ボックス 21"/>
          <p:cNvSpPr txBox="1">
            <a:spLocks noChangeArrowheads="1"/>
          </p:cNvSpPr>
          <p:nvPr/>
        </p:nvSpPr>
        <p:spPr bwMode="auto">
          <a:xfrm>
            <a:off x="850900" y="415925"/>
            <a:ext cx="6227987" cy="954107"/>
          </a:xfrm>
          <a:prstGeom prst="rect">
            <a:avLst/>
          </a:prstGeom>
          <a:noFill/>
          <a:ln w="9525">
            <a:noFill/>
            <a:miter lim="800000"/>
            <a:headEnd/>
            <a:tailEnd/>
          </a:ln>
        </p:spPr>
        <p:txBody>
          <a:bodyPr wrap="none">
            <a:spAutoFit/>
          </a:bodyPr>
          <a:lstStyle/>
          <a:p>
            <a:pPr lvl="0"/>
            <a:r>
              <a:rPr lang="ja-JP" altLang="en-US" sz="2800" dirty="0" smtClean="0">
                <a:latin typeface="HG丸ｺﾞｼｯｸM-PRO" pitchFamily="50" charset="-128"/>
                <a:ea typeface="HG丸ｺﾞｼｯｸM-PRO" pitchFamily="50" charset="-128"/>
              </a:rPr>
              <a:t>６ ．</a:t>
            </a:r>
            <a:r>
              <a:rPr lang="en-US" altLang="ja-JP" sz="2400" dirty="0">
                <a:solidFill>
                  <a:prstClr val="black"/>
                </a:solidFill>
                <a:latin typeface="HG丸ｺﾞｼｯｸM-PRO" pitchFamily="50" charset="-128"/>
                <a:ea typeface="HG丸ｺﾞｼｯｸM-PRO" pitchFamily="50" charset="-128"/>
              </a:rPr>
              <a:t>Efforts based on DRR strategy </a:t>
            </a:r>
            <a:r>
              <a:rPr lang="ja-JP" altLang="en-US" sz="2400" dirty="0" smtClean="0">
                <a:solidFill>
                  <a:prstClr val="black"/>
                </a:solidFill>
                <a:latin typeface="HG丸ｺﾞｼｯｸM-PRO" pitchFamily="50" charset="-128"/>
                <a:ea typeface="HG丸ｺﾞｼｯｸM-PRO" pitchFamily="50" charset="-128"/>
              </a:rPr>
              <a:t>⑭</a:t>
            </a:r>
            <a:endParaRPr lang="ja-JP" altLang="en-US" sz="2400" dirty="0">
              <a:solidFill>
                <a:prstClr val="black"/>
              </a:solidFill>
              <a:latin typeface="HG丸ｺﾞｼｯｸM-PRO" pitchFamily="50" charset="-128"/>
              <a:ea typeface="HG丸ｺﾞｼｯｸM-PRO" pitchFamily="50" charset="-128"/>
            </a:endParaRPr>
          </a:p>
          <a:p>
            <a:endParaRPr lang="ja-JP" altLang="en-US" sz="2800" dirty="0">
              <a:latin typeface="HG丸ｺﾞｼｯｸM-PRO" pitchFamily="50" charset="-128"/>
              <a:ea typeface="HG丸ｺﾞｼｯｸM-PRO" pitchFamily="50" charset="-128"/>
            </a:endParaRPr>
          </a:p>
        </p:txBody>
      </p:sp>
      <p:grpSp>
        <p:nvGrpSpPr>
          <p:cNvPr id="43" name="グループ化 7"/>
          <p:cNvGrpSpPr/>
          <p:nvPr/>
        </p:nvGrpSpPr>
        <p:grpSpPr>
          <a:xfrm>
            <a:off x="477731" y="512743"/>
            <a:ext cx="8054855" cy="416742"/>
            <a:chOff x="477731" y="512743"/>
            <a:chExt cx="8054855" cy="416742"/>
          </a:xfrm>
          <a:solidFill>
            <a:srgbClr val="00B050"/>
          </a:solidFill>
        </p:grpSpPr>
        <p:cxnSp>
          <p:nvCxnSpPr>
            <p:cNvPr id="44" name="直線コネクタ 43"/>
            <p:cNvCxnSpPr/>
            <p:nvPr/>
          </p:nvCxnSpPr>
          <p:spPr>
            <a:xfrm>
              <a:off x="487136" y="909410"/>
              <a:ext cx="8045450" cy="14288"/>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477731" y="512743"/>
              <a:ext cx="415248" cy="416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solidFill>
                  <a:schemeClr val="tx1">
                    <a:lumMod val="50000"/>
                    <a:lumOff val="50000"/>
                  </a:schemeClr>
                </a:solidFill>
                <a:latin typeface="AR P丸ゴシック体M" pitchFamily="50" charset="-128"/>
                <a:ea typeface="AR P丸ゴシック体M" pitchFamily="50" charset="-128"/>
              </a:endParaRPr>
            </a:p>
          </p:txBody>
        </p:sp>
      </p:grpSp>
      <p:sp>
        <p:nvSpPr>
          <p:cNvPr id="52" name="正方形/長方形 51"/>
          <p:cNvSpPr/>
          <p:nvPr/>
        </p:nvSpPr>
        <p:spPr bwMode="auto">
          <a:xfrm>
            <a:off x="72008" y="1412776"/>
            <a:ext cx="3707904" cy="1152128"/>
          </a:xfrm>
          <a:prstGeom prst="rect">
            <a:avLst/>
          </a:prstGeom>
          <a:solidFill>
            <a:schemeClr val="bg1"/>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rtlCol="0" anchor="ctr"/>
          <a:lstStyle/>
          <a:p>
            <a:pPr algn="ctr" defTabSz="666750">
              <a:lnSpc>
                <a:spcPct val="90000"/>
              </a:lnSpc>
              <a:spcAft>
                <a:spcPct val="35000"/>
              </a:spcAft>
            </a:pPr>
            <a:endParaRPr kumimoji="1" lang="ja-JP" altLang="en-US" sz="2800" dirty="0" smtClean="0">
              <a:solidFill>
                <a:schemeClr val="bg1"/>
              </a:solidFill>
              <a:latin typeface="HG丸ｺﾞｼｯｸM-PRO" pitchFamily="50" charset="-128"/>
              <a:ea typeface="HG丸ｺﾞｼｯｸM-PRO" pitchFamily="50" charset="-128"/>
            </a:endParaRPr>
          </a:p>
        </p:txBody>
      </p:sp>
      <p:sp>
        <p:nvSpPr>
          <p:cNvPr id="32" name="正方形/長方形 31"/>
          <p:cNvSpPr/>
          <p:nvPr/>
        </p:nvSpPr>
        <p:spPr bwMode="auto">
          <a:xfrm>
            <a:off x="354013" y="1089025"/>
            <a:ext cx="1116012" cy="468313"/>
          </a:xfrm>
          <a:prstGeom prst="rect">
            <a:avLst/>
          </a:prstGeom>
          <a:solidFill>
            <a:schemeClr val="accent6"/>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34" name="ホームベース 33"/>
          <p:cNvSpPr/>
          <p:nvPr/>
        </p:nvSpPr>
        <p:spPr bwMode="auto">
          <a:xfrm>
            <a:off x="354013" y="1077913"/>
            <a:ext cx="4714875" cy="468312"/>
          </a:xfrm>
          <a:prstGeom prst="homePlate">
            <a:avLst>
              <a:gd name="adj" fmla="val 0"/>
            </a:avLst>
          </a:prstGeom>
          <a:noFill/>
          <a:ln w="25400">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35" name="Text Box 6"/>
          <p:cNvSpPr txBox="1">
            <a:spLocks noChangeArrowheads="1"/>
          </p:cNvSpPr>
          <p:nvPr/>
        </p:nvSpPr>
        <p:spPr bwMode="auto">
          <a:xfrm>
            <a:off x="684213" y="1557338"/>
            <a:ext cx="7848600" cy="369332"/>
          </a:xfrm>
          <a:prstGeom prst="rect">
            <a:avLst/>
          </a:prstGeom>
          <a:noFill/>
          <a:ln w="9525">
            <a:noFill/>
            <a:miter lim="800000"/>
            <a:headEnd/>
            <a:tailEnd/>
          </a:ln>
        </p:spPr>
        <p:txBody>
          <a:bodyPr>
            <a:spAutoFit/>
          </a:bodyPr>
          <a:lstStyle/>
          <a:p>
            <a:pPr algn="ctr">
              <a:spcBef>
                <a:spcPct val="50000"/>
              </a:spcBef>
            </a:pPr>
            <a:r>
              <a:rPr lang="ja-JP" altLang="en-US" dirty="0" smtClean="0">
                <a:latin typeface="HG丸ｺﾞｼｯｸM-PRO" pitchFamily="50" charset="-128"/>
                <a:ea typeface="HG丸ｺﾞｼｯｸM-PRO" pitchFamily="50" charset="-128"/>
              </a:rPr>
              <a:t>～ </a:t>
            </a:r>
            <a:r>
              <a:rPr lang="en-US" altLang="ja-JP" dirty="0" smtClean="0">
                <a:latin typeface="HG丸ｺﾞｼｯｸM-PRO" pitchFamily="50" charset="-128"/>
                <a:ea typeface="HG丸ｺﾞｼｯｸM-PRO" pitchFamily="50" charset="-128"/>
              </a:rPr>
              <a:t>New technology introduced after the Tsunami disaster </a:t>
            </a:r>
            <a:r>
              <a:rPr lang="ja-JP" altLang="en-US" dirty="0" smtClean="0">
                <a:latin typeface="HG丸ｺﾞｼｯｸM-PRO" pitchFamily="50" charset="-128"/>
                <a:ea typeface="HG丸ｺﾞｼｯｸM-PRO" pitchFamily="50" charset="-128"/>
              </a:rPr>
              <a:t>～</a:t>
            </a:r>
            <a:endParaRPr lang="ja-JP" altLang="en-US" dirty="0">
              <a:latin typeface="HG丸ｺﾞｼｯｸM-PRO" pitchFamily="50" charset="-128"/>
              <a:ea typeface="HG丸ｺﾞｼｯｸM-PRO" pitchFamily="50" charset="-128"/>
            </a:endParaRPr>
          </a:p>
        </p:txBody>
      </p:sp>
      <p:grpSp>
        <p:nvGrpSpPr>
          <p:cNvPr id="37" name="グループ化 45"/>
          <p:cNvGrpSpPr>
            <a:grpSpLocks/>
          </p:cNvGrpSpPr>
          <p:nvPr/>
        </p:nvGrpSpPr>
        <p:grpSpPr bwMode="auto">
          <a:xfrm>
            <a:off x="1536700" y="1125538"/>
            <a:ext cx="3521075" cy="361950"/>
            <a:chOff x="3417937" y="7723363"/>
            <a:chExt cx="3519697" cy="362601"/>
          </a:xfrm>
        </p:grpSpPr>
        <p:sp>
          <p:nvSpPr>
            <p:cNvPr id="40" name="角丸四角形 39"/>
            <p:cNvSpPr/>
            <p:nvPr/>
          </p:nvSpPr>
          <p:spPr bwMode="auto">
            <a:xfrm>
              <a:off x="4059036" y="7726544"/>
              <a:ext cx="2878598" cy="359420"/>
            </a:xfrm>
            <a:prstGeom prst="roundRect">
              <a:avLst/>
            </a:prstGeom>
            <a:solidFill>
              <a:srgbClr val="00B050"/>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400" dirty="0" smtClean="0">
                  <a:solidFill>
                    <a:schemeClr val="bg1"/>
                  </a:solidFill>
                  <a:latin typeface="HG丸ｺﾞｼｯｸM-PRO" pitchFamily="50" charset="-128"/>
                  <a:ea typeface="HG丸ｺﾞｼｯｸM-PRO" pitchFamily="50" charset="-128"/>
                </a:rPr>
                <a:t>DRR Research Park Program</a:t>
              </a:r>
              <a:endParaRPr lang="ja-JP" altLang="en-US" sz="1400" dirty="0">
                <a:solidFill>
                  <a:schemeClr val="bg1"/>
                </a:solidFill>
                <a:latin typeface="HG丸ｺﾞｼｯｸM-PRO" pitchFamily="50" charset="-128"/>
                <a:ea typeface="HG丸ｺﾞｼｯｸM-PRO" pitchFamily="50" charset="-128"/>
              </a:endParaRPr>
            </a:p>
          </p:txBody>
        </p:sp>
        <p:sp>
          <p:nvSpPr>
            <p:cNvPr id="41" name="大波 40"/>
            <p:cNvSpPr/>
            <p:nvPr/>
          </p:nvSpPr>
          <p:spPr bwMode="auto">
            <a:xfrm>
              <a:off x="3417937" y="7723363"/>
              <a:ext cx="539539" cy="359420"/>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8</a:t>
              </a:r>
              <a:endParaRPr lang="ja-JP" altLang="en-US" sz="1400" dirty="0">
                <a:solidFill>
                  <a:schemeClr val="tx1"/>
                </a:solidFill>
                <a:latin typeface="HG丸ｺﾞｼｯｸM-PRO" pitchFamily="50" charset="-128"/>
                <a:ea typeface="HG丸ｺﾞｼｯｸM-PRO" pitchFamily="50" charset="-128"/>
              </a:endParaRPr>
            </a:p>
          </p:txBody>
        </p:sp>
      </p:grpSp>
      <p:grpSp>
        <p:nvGrpSpPr>
          <p:cNvPr id="53" name="グループ化 31"/>
          <p:cNvGrpSpPr>
            <a:grpSpLocks/>
          </p:cNvGrpSpPr>
          <p:nvPr/>
        </p:nvGrpSpPr>
        <p:grpSpPr bwMode="auto">
          <a:xfrm>
            <a:off x="4791148" y="5714445"/>
            <a:ext cx="4140000" cy="877163"/>
            <a:chOff x="1043608" y="5373215"/>
            <a:chExt cx="6624736" cy="876598"/>
          </a:xfrm>
        </p:grpSpPr>
        <p:sp>
          <p:nvSpPr>
            <p:cNvPr id="54" name="正方形/長方形 53"/>
            <p:cNvSpPr/>
            <p:nvPr/>
          </p:nvSpPr>
          <p:spPr>
            <a:xfrm>
              <a:off x="1043608" y="5385908"/>
              <a:ext cx="6624736" cy="39662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mn-ea"/>
              </a:endParaRPr>
            </a:p>
          </p:txBody>
        </p:sp>
        <p:sp>
          <p:nvSpPr>
            <p:cNvPr id="55" name="テキスト ボックス 54"/>
            <p:cNvSpPr txBox="1"/>
            <p:nvPr/>
          </p:nvSpPr>
          <p:spPr>
            <a:xfrm>
              <a:off x="1043608" y="5373215"/>
              <a:ext cx="6624736" cy="876598"/>
            </a:xfrm>
            <a:prstGeom prst="rect">
              <a:avLst/>
            </a:prstGeom>
            <a:noFill/>
            <a:ln w="28575">
              <a:solidFill>
                <a:srgbClr val="00B050"/>
              </a:solidFill>
            </a:ln>
          </p:spPr>
          <p:txBody>
            <a:bodyPr>
              <a:spAutoFit/>
            </a:bodyPr>
            <a:lstStyle/>
            <a:p>
              <a:pPr algn="ctr">
                <a:defRPr/>
              </a:pPr>
              <a:r>
                <a:rPr lang="en-US" altLang="ja-JP" dirty="0" smtClean="0">
                  <a:solidFill>
                    <a:schemeClr val="bg1"/>
                  </a:solidFill>
                  <a:latin typeface="HG丸ｺﾞｼｯｸM-PRO" pitchFamily="50" charset="-128"/>
                  <a:ea typeface="HG丸ｺﾞｼｯｸM-PRO" pitchFamily="50" charset="-128"/>
                </a:rPr>
                <a:t>DRR measures</a:t>
              </a:r>
              <a:endParaRPr lang="en-US" altLang="ja-JP" sz="2000" dirty="0">
                <a:solidFill>
                  <a:schemeClr val="bg1"/>
                </a:solidFill>
                <a:latin typeface="HG丸ｺﾞｼｯｸM-PRO" pitchFamily="50" charset="-128"/>
                <a:ea typeface="HG丸ｺﾞｼｯｸM-PRO" pitchFamily="50" charset="-128"/>
              </a:endParaRPr>
            </a:p>
            <a:p>
              <a:pPr>
                <a:defRPr/>
              </a:pPr>
              <a:endParaRPr lang="en-US" altLang="ja-JP" sz="1000" dirty="0">
                <a:solidFill>
                  <a:schemeClr val="bg1"/>
                </a:solidFill>
                <a:latin typeface="+mn-ea"/>
                <a:ea typeface="+mn-ea"/>
              </a:endParaRPr>
            </a:p>
            <a:p>
              <a:pPr>
                <a:defRPr/>
              </a:pPr>
              <a:r>
                <a:rPr lang="ja-JP" altLang="en-US" sz="1050" dirty="0" smtClean="0">
                  <a:latin typeface="HG丸ｺﾞｼｯｸM-PRO" pitchFamily="50" charset="-128"/>
                  <a:ea typeface="HG丸ｺﾞｼｯｸM-PRO" pitchFamily="50" charset="-128"/>
                </a:rPr>
                <a:t>○ </a:t>
              </a:r>
              <a:r>
                <a:rPr lang="en-US" altLang="ja-JP" sz="1050" dirty="0" smtClean="0">
                  <a:latin typeface="HG丸ｺﾞｼｯｸM-PRO" pitchFamily="50" charset="-128"/>
                  <a:ea typeface="HG丸ｺﾞｼｯｸM-PRO" pitchFamily="50" charset="-128"/>
                </a:rPr>
                <a:t>Develop &amp; produce emergency foods with high nutrition value &amp; stockpiles for emergency </a:t>
              </a:r>
              <a:endParaRPr lang="en-US" altLang="ja-JP" sz="1050" dirty="0">
                <a:latin typeface="HG丸ｺﾞｼｯｸM-PRO" pitchFamily="50" charset="-128"/>
                <a:ea typeface="HG丸ｺﾞｼｯｸM-PRO" pitchFamily="50" charset="-128"/>
              </a:endParaRPr>
            </a:p>
          </p:txBody>
        </p:sp>
      </p:grpSp>
      <p:pic>
        <p:nvPicPr>
          <p:cNvPr id="56" name="Picture 2"/>
          <p:cNvPicPr>
            <a:picLocks noChangeAspect="1" noChangeArrowheads="1"/>
          </p:cNvPicPr>
          <p:nvPr/>
        </p:nvPicPr>
        <p:blipFill>
          <a:blip r:embed="rId6" cstate="print"/>
          <a:srcRect/>
          <a:stretch>
            <a:fillRect/>
          </a:stretch>
        </p:blipFill>
        <p:spPr bwMode="auto">
          <a:xfrm>
            <a:off x="4067944" y="2642840"/>
            <a:ext cx="2546350" cy="1800225"/>
          </a:xfrm>
          <a:prstGeom prst="rect">
            <a:avLst/>
          </a:prstGeom>
          <a:noFill/>
          <a:ln w="9525">
            <a:noFill/>
            <a:miter lim="800000"/>
            <a:headEnd/>
            <a:tailEnd/>
          </a:ln>
        </p:spPr>
      </p:pic>
      <p:pic>
        <p:nvPicPr>
          <p:cNvPr id="57" name="Picture 3"/>
          <p:cNvPicPr>
            <a:picLocks noChangeAspect="1" noChangeArrowheads="1"/>
          </p:cNvPicPr>
          <p:nvPr/>
        </p:nvPicPr>
        <p:blipFill>
          <a:blip r:embed="rId7" cstate="print"/>
          <a:srcRect/>
          <a:stretch>
            <a:fillRect/>
          </a:stretch>
        </p:blipFill>
        <p:spPr bwMode="auto">
          <a:xfrm>
            <a:off x="5110931" y="4328765"/>
            <a:ext cx="1246188" cy="1260475"/>
          </a:xfrm>
          <a:prstGeom prst="rect">
            <a:avLst/>
          </a:prstGeom>
          <a:noFill/>
          <a:ln w="9525">
            <a:noFill/>
            <a:miter lim="800000"/>
            <a:headEnd/>
            <a:tailEnd/>
          </a:ln>
        </p:spPr>
      </p:pic>
      <p:pic>
        <p:nvPicPr>
          <p:cNvPr id="58" name="Picture 4"/>
          <p:cNvPicPr>
            <a:picLocks noChangeAspect="1" noChangeArrowheads="1"/>
          </p:cNvPicPr>
          <p:nvPr/>
        </p:nvPicPr>
        <p:blipFill>
          <a:blip r:embed="rId8" cstate="print"/>
          <a:srcRect/>
          <a:stretch>
            <a:fillRect/>
          </a:stretch>
        </p:blipFill>
        <p:spPr bwMode="auto">
          <a:xfrm>
            <a:off x="7054031" y="4149378"/>
            <a:ext cx="985838" cy="1439862"/>
          </a:xfrm>
          <a:prstGeom prst="rect">
            <a:avLst/>
          </a:prstGeom>
          <a:noFill/>
          <a:ln w="9525">
            <a:noFill/>
            <a:miter lim="800000"/>
            <a:headEnd/>
            <a:tailEnd/>
          </a:ln>
        </p:spPr>
      </p:pic>
      <p:pic>
        <p:nvPicPr>
          <p:cNvPr id="59" name="Picture 5"/>
          <p:cNvPicPr>
            <a:picLocks noChangeAspect="1" noChangeArrowheads="1"/>
          </p:cNvPicPr>
          <p:nvPr/>
        </p:nvPicPr>
        <p:blipFill>
          <a:blip r:embed="rId9" cstate="print"/>
          <a:srcRect/>
          <a:stretch>
            <a:fillRect/>
          </a:stretch>
        </p:blipFill>
        <p:spPr bwMode="auto">
          <a:xfrm>
            <a:off x="6768281" y="2736503"/>
            <a:ext cx="1844675" cy="1439862"/>
          </a:xfrm>
          <a:prstGeom prst="rect">
            <a:avLst/>
          </a:prstGeom>
          <a:noFill/>
          <a:ln w="9525">
            <a:noFill/>
            <a:miter lim="800000"/>
            <a:headEnd/>
            <a:tailEnd/>
          </a:ln>
        </p:spPr>
      </p:pic>
      <p:sp>
        <p:nvSpPr>
          <p:cNvPr id="60" name="上カーブ矢印 59"/>
          <p:cNvSpPr/>
          <p:nvPr/>
        </p:nvSpPr>
        <p:spPr bwMode="auto">
          <a:xfrm rot="3962655">
            <a:off x="4119538" y="4654996"/>
            <a:ext cx="935038" cy="720725"/>
          </a:xfrm>
          <a:prstGeom prst="curvedUpArrow">
            <a:avLst/>
          </a:prstGeom>
          <a:solidFill>
            <a:srgbClr val="00B050"/>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anchor="ctr"/>
          <a:lstStyle/>
          <a:p>
            <a:pPr algn="ctr" fontAlgn="auto">
              <a:spcBef>
                <a:spcPts val="0"/>
              </a:spcBef>
              <a:spcAft>
                <a:spcPts val="0"/>
              </a:spcAft>
              <a:defRPr/>
            </a:pPr>
            <a:endParaRPr lang="ja-JP" altLang="en-US" dirty="0">
              <a:solidFill>
                <a:sysClr val="windowText" lastClr="000000"/>
              </a:solidFill>
              <a:latin typeface="HG丸ｺﾞｼｯｸM-PRO" pitchFamily="50" charset="-128"/>
              <a:ea typeface="HG丸ｺﾞｼｯｸM-PRO" pitchFamily="50" charset="-128"/>
            </a:endParaRPr>
          </a:p>
        </p:txBody>
      </p:sp>
      <p:sp>
        <p:nvSpPr>
          <p:cNvPr id="62" name="上カーブ矢印 61"/>
          <p:cNvSpPr/>
          <p:nvPr/>
        </p:nvSpPr>
        <p:spPr bwMode="auto">
          <a:xfrm rot="16200000">
            <a:off x="7956525" y="3996184"/>
            <a:ext cx="935037" cy="720725"/>
          </a:xfrm>
          <a:prstGeom prst="curvedUpArrow">
            <a:avLst/>
          </a:prstGeom>
          <a:solidFill>
            <a:srgbClr val="00B050"/>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anchor="ctr"/>
          <a:lstStyle/>
          <a:p>
            <a:pPr algn="ctr" fontAlgn="auto">
              <a:spcBef>
                <a:spcPts val="0"/>
              </a:spcBef>
              <a:spcAft>
                <a:spcPts val="0"/>
              </a:spcAft>
              <a:defRPr/>
            </a:pPr>
            <a:endParaRPr lang="ja-JP" altLang="en-US" dirty="0">
              <a:solidFill>
                <a:sysClr val="windowText" lastClr="000000"/>
              </a:solidFill>
              <a:latin typeface="HG丸ｺﾞｼｯｸM-PRO" pitchFamily="50" charset="-128"/>
              <a:ea typeface="HG丸ｺﾞｼｯｸM-PRO" pitchFamily="50" charset="-128"/>
            </a:endParaRPr>
          </a:p>
        </p:txBody>
      </p:sp>
      <p:sp>
        <p:nvSpPr>
          <p:cNvPr id="63" name="右矢印 62"/>
          <p:cNvSpPr/>
          <p:nvPr/>
        </p:nvSpPr>
        <p:spPr bwMode="auto">
          <a:xfrm>
            <a:off x="6468244" y="4463703"/>
            <a:ext cx="503237" cy="649287"/>
          </a:xfrm>
          <a:prstGeom prst="rightArrow">
            <a:avLst/>
          </a:prstGeom>
          <a:solidFill>
            <a:srgbClr val="00B050"/>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anchor="ctr"/>
          <a:lstStyle/>
          <a:p>
            <a:pPr algn="ctr" fontAlgn="auto">
              <a:spcBef>
                <a:spcPts val="0"/>
              </a:spcBef>
              <a:spcAft>
                <a:spcPts val="0"/>
              </a:spcAft>
              <a:defRPr/>
            </a:pPr>
            <a:endParaRPr lang="ja-JP" altLang="en-US" dirty="0">
              <a:solidFill>
                <a:sysClr val="windowText" lastClr="000000"/>
              </a:solidFill>
              <a:latin typeface="HG丸ｺﾞｼｯｸM-PRO" pitchFamily="50" charset="-128"/>
              <a:ea typeface="HG丸ｺﾞｼｯｸM-PRO" pitchFamily="50" charset="-128"/>
            </a:endParaRPr>
          </a:p>
        </p:txBody>
      </p:sp>
      <p:sp>
        <p:nvSpPr>
          <p:cNvPr id="64" name="正方形/長方形 23"/>
          <p:cNvSpPr>
            <a:spLocks noChangeArrowheads="1"/>
          </p:cNvSpPr>
          <p:nvPr/>
        </p:nvSpPr>
        <p:spPr bwMode="auto">
          <a:xfrm>
            <a:off x="6492056" y="2709515"/>
            <a:ext cx="2376488" cy="430887"/>
          </a:xfrm>
          <a:prstGeom prst="rect">
            <a:avLst/>
          </a:prstGeom>
          <a:noFill/>
          <a:ln w="9525">
            <a:noFill/>
            <a:miter lim="800000"/>
            <a:headEnd/>
            <a:tailEnd/>
          </a:ln>
        </p:spPr>
        <p:txBody>
          <a:bodyPr>
            <a:spAutoFit/>
          </a:bodyPr>
          <a:lstStyle/>
          <a:p>
            <a:pPr algn="ctr"/>
            <a:r>
              <a:rPr lang="en-US" altLang="ja-JP" sz="1100" dirty="0" smtClean="0">
                <a:solidFill>
                  <a:schemeClr val="bg1"/>
                </a:solidFill>
                <a:latin typeface="HG丸ｺﾞｼｯｸM-PRO" pitchFamily="50" charset="-128"/>
                <a:ea typeface="HG丸ｺﾞｼｯｸM-PRO" pitchFamily="50" charset="-128"/>
              </a:rPr>
              <a:t>sweet jelly </a:t>
            </a:r>
          </a:p>
          <a:p>
            <a:pPr algn="ctr"/>
            <a:r>
              <a:rPr lang="en-US" altLang="ja-JP" sz="1100" dirty="0" smtClean="0">
                <a:solidFill>
                  <a:schemeClr val="bg1"/>
                </a:solidFill>
                <a:latin typeface="HG丸ｺﾞｼｯｸM-PRO" pitchFamily="50" charset="-128"/>
                <a:ea typeface="HG丸ｺﾞｼｯｸM-PRO" pitchFamily="50" charset="-128"/>
              </a:rPr>
              <a:t>with vegetable powder</a:t>
            </a:r>
            <a:endParaRPr lang="en-US" altLang="ja-JP" sz="1100" dirty="0">
              <a:solidFill>
                <a:schemeClr val="bg1"/>
              </a:solidFill>
              <a:latin typeface="HG丸ｺﾞｼｯｸM-PRO" pitchFamily="50" charset="-128"/>
              <a:ea typeface="HG丸ｺﾞｼｯｸM-PRO" pitchFamily="50" charset="-128"/>
            </a:endParaRPr>
          </a:p>
        </p:txBody>
      </p:sp>
      <p:sp>
        <p:nvSpPr>
          <p:cNvPr id="65" name="テキスト ボックス 64"/>
          <p:cNvSpPr txBox="1"/>
          <p:nvPr/>
        </p:nvSpPr>
        <p:spPr>
          <a:xfrm>
            <a:off x="4558744" y="1989523"/>
            <a:ext cx="4277111" cy="553998"/>
          </a:xfrm>
          <a:prstGeom prst="rect">
            <a:avLst/>
          </a:prstGeom>
          <a:solidFill>
            <a:schemeClr val="accent6"/>
          </a:solidFill>
          <a:ln w="28575">
            <a:solidFill>
              <a:schemeClr val="accent6"/>
            </a:solidFill>
          </a:ln>
        </p:spPr>
        <p:txBody>
          <a:bodyPr wrap="square" rIns="36000">
            <a:spAutoFit/>
          </a:bodyPr>
          <a:lstStyle/>
          <a:p>
            <a:pPr fontAlgn="auto">
              <a:spcBef>
                <a:spcPts val="0"/>
              </a:spcBef>
              <a:spcAft>
                <a:spcPts val="0"/>
              </a:spcAft>
              <a:defRPr/>
            </a:pPr>
            <a:r>
              <a:rPr lang="en-US" altLang="ja-JP" sz="1000" dirty="0" smtClean="0">
                <a:solidFill>
                  <a:schemeClr val="bg1"/>
                </a:solidFill>
                <a:latin typeface="HG丸ｺﾞｼｯｸM-PRO" pitchFamily="50" charset="-128"/>
                <a:ea typeface="HG丸ｺﾞｼｯｸM-PRO" pitchFamily="50" charset="-128"/>
              </a:rPr>
              <a:t>Most distributed foods were those with lots of carbohydrates…</a:t>
            </a:r>
          </a:p>
          <a:p>
            <a:pPr fontAlgn="auto">
              <a:spcBef>
                <a:spcPts val="0"/>
              </a:spcBef>
              <a:spcAft>
                <a:spcPts val="0"/>
              </a:spcAft>
              <a:defRPr/>
            </a:pPr>
            <a:r>
              <a:rPr lang="ja-JP" altLang="en-US" sz="1000" dirty="0" smtClean="0">
                <a:solidFill>
                  <a:schemeClr val="bg1"/>
                </a:solidFill>
                <a:latin typeface="HG丸ｺﾞｼｯｸM-PRO" pitchFamily="50" charset="-128"/>
                <a:ea typeface="HG丸ｺﾞｼｯｸM-PRO" pitchFamily="50" charset="-128"/>
              </a:rPr>
              <a:t>→ </a:t>
            </a:r>
            <a:r>
              <a:rPr lang="en-US" altLang="ja-JP" sz="1000" dirty="0" smtClean="0">
                <a:solidFill>
                  <a:schemeClr val="bg1"/>
                </a:solidFill>
                <a:latin typeface="HG丸ｺﾞｼｯｸM-PRO" pitchFamily="50" charset="-128"/>
                <a:ea typeface="HG丸ｺﾞｼｯｸM-PRO" pitchFamily="50" charset="-128"/>
              </a:rPr>
              <a:t>concern about nutritional imbalance of children, pregnant women, </a:t>
            </a:r>
            <a:r>
              <a:rPr lang="en-US" altLang="ja-JP" sz="1000" dirty="0" err="1" smtClean="0">
                <a:solidFill>
                  <a:schemeClr val="bg1"/>
                </a:solidFill>
                <a:latin typeface="HG丸ｺﾞｼｯｸM-PRO" pitchFamily="50" charset="-128"/>
                <a:ea typeface="HG丸ｺﾞｼｯｸM-PRO" pitchFamily="50" charset="-128"/>
              </a:rPr>
              <a:t>etc</a:t>
            </a:r>
            <a:endParaRPr lang="en-US" altLang="ja-JP" sz="1000" dirty="0" smtClean="0">
              <a:solidFill>
                <a:schemeClr val="bg1"/>
              </a:solidFill>
              <a:latin typeface="HG丸ｺﾞｼｯｸM-PRO" pitchFamily="50" charset="-128"/>
              <a:ea typeface="HG丸ｺﾞｼｯｸM-PRO" pitchFamily="50" charset="-128"/>
            </a:endParaRPr>
          </a:p>
        </p:txBody>
      </p:sp>
      <p:sp>
        <p:nvSpPr>
          <p:cNvPr id="51" name="正方形/長方形 23"/>
          <p:cNvSpPr>
            <a:spLocks noChangeArrowheads="1"/>
          </p:cNvSpPr>
          <p:nvPr/>
        </p:nvSpPr>
        <p:spPr bwMode="auto">
          <a:xfrm>
            <a:off x="448086" y="2561780"/>
            <a:ext cx="1499518" cy="830997"/>
          </a:xfrm>
          <a:prstGeom prst="rect">
            <a:avLst/>
          </a:prstGeom>
          <a:noFill/>
          <a:ln w="9525">
            <a:noFill/>
            <a:miter lim="800000"/>
            <a:headEnd/>
            <a:tailEnd/>
          </a:ln>
        </p:spPr>
        <p:txBody>
          <a:bodyPr wrap="square">
            <a:spAutoFit/>
          </a:bodyPr>
          <a:lstStyle/>
          <a:p>
            <a:pPr algn="ctr"/>
            <a:r>
              <a:rPr lang="en-US" altLang="ja-JP" sz="1600" dirty="0" smtClean="0">
                <a:solidFill>
                  <a:schemeClr val="bg1"/>
                </a:solidFill>
                <a:latin typeface="HG丸ｺﾞｼｯｸM-PRO" pitchFamily="50" charset="-128"/>
                <a:ea typeface="HG丸ｺﾞｼｯｸM-PRO" pitchFamily="50" charset="-128"/>
              </a:rPr>
              <a:t>Lettuce grown in artificial light</a:t>
            </a:r>
          </a:p>
        </p:txBody>
      </p:sp>
      <p:sp>
        <p:nvSpPr>
          <p:cNvPr id="66" name="テキスト ボックス 65"/>
          <p:cNvSpPr txBox="1"/>
          <p:nvPr/>
        </p:nvSpPr>
        <p:spPr>
          <a:xfrm>
            <a:off x="246199" y="1981204"/>
            <a:ext cx="3863702" cy="553998"/>
          </a:xfrm>
          <a:prstGeom prst="rect">
            <a:avLst/>
          </a:prstGeom>
          <a:solidFill>
            <a:schemeClr val="accent6"/>
          </a:solidFill>
          <a:ln w="28575">
            <a:solidFill>
              <a:schemeClr val="accent6"/>
            </a:solidFill>
          </a:ln>
        </p:spPr>
        <p:txBody>
          <a:bodyPr wrap="square" rIns="36000">
            <a:spAutoFit/>
          </a:bodyPr>
          <a:lstStyle/>
          <a:p>
            <a:pPr fontAlgn="auto">
              <a:spcBef>
                <a:spcPts val="0"/>
              </a:spcBef>
              <a:spcAft>
                <a:spcPts val="0"/>
              </a:spcAft>
              <a:defRPr/>
            </a:pPr>
            <a:r>
              <a:rPr lang="en-US" altLang="ja-JP" sz="1000" dirty="0" smtClean="0">
                <a:solidFill>
                  <a:schemeClr val="bg1"/>
                </a:solidFill>
                <a:latin typeface="HG丸ｺﾞｼｯｸM-PRO" pitchFamily="50" charset="-128"/>
                <a:ea typeface="HG丸ｺﾞｼｯｸM-PRO" pitchFamily="50" charset="-128"/>
              </a:rPr>
              <a:t>People worried about limited power supply and radioactivity… </a:t>
            </a:r>
          </a:p>
          <a:p>
            <a:pPr fontAlgn="auto">
              <a:spcBef>
                <a:spcPts val="0"/>
              </a:spcBef>
              <a:spcAft>
                <a:spcPts val="0"/>
              </a:spcAft>
              <a:defRPr/>
            </a:pPr>
            <a:r>
              <a:rPr lang="ja-JP" altLang="en-US" sz="1000" dirty="0" smtClean="0">
                <a:solidFill>
                  <a:schemeClr val="bg1"/>
                </a:solidFill>
                <a:latin typeface="HG丸ｺﾞｼｯｸM-PRO" pitchFamily="50" charset="-128"/>
                <a:ea typeface="HG丸ｺﾞｼｯｸM-PRO" pitchFamily="50" charset="-128"/>
              </a:rPr>
              <a:t>→ </a:t>
            </a:r>
            <a:r>
              <a:rPr lang="en-US" altLang="ja-JP" sz="1000" dirty="0" smtClean="0">
                <a:solidFill>
                  <a:schemeClr val="bg1"/>
                </a:solidFill>
                <a:latin typeface="HG丸ｺﾞｼｯｸM-PRO" pitchFamily="50" charset="-128"/>
                <a:ea typeface="HG丸ｺﾞｼｯｸM-PRO" pitchFamily="50" charset="-128"/>
              </a:rPr>
              <a:t>necessity for safe &amp; energy efficient foods</a:t>
            </a:r>
          </a:p>
        </p:txBody>
      </p:sp>
      <p:pic>
        <p:nvPicPr>
          <p:cNvPr id="2" name="図 1"/>
          <p:cNvPicPr>
            <a:picLocks noChangeAspect="1"/>
          </p:cNvPicPr>
          <p:nvPr/>
        </p:nvPicPr>
        <p:blipFill>
          <a:blip r:embed="rId10"/>
          <a:stretch>
            <a:fillRect/>
          </a:stretch>
        </p:blipFill>
        <p:spPr>
          <a:xfrm>
            <a:off x="7575774" y="297361"/>
            <a:ext cx="1518036" cy="377985"/>
          </a:xfrm>
          <a:prstGeom prst="rect">
            <a:avLst/>
          </a:prstGeom>
        </p:spPr>
      </p:pic>
      <p:sp>
        <p:nvSpPr>
          <p:cNvPr id="36" name="角丸四角形 35"/>
          <p:cNvSpPr/>
          <p:nvPr/>
        </p:nvSpPr>
        <p:spPr bwMode="auto">
          <a:xfrm>
            <a:off x="366825" y="1127521"/>
            <a:ext cx="1258887" cy="431800"/>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100" dirty="0" smtClean="0">
                <a:solidFill>
                  <a:schemeClr val="bg1"/>
                </a:solidFill>
                <a:latin typeface="HG丸ｺﾞｼｯｸM-PRO" pitchFamily="50" charset="-128"/>
                <a:ea typeface="HG丸ｺﾞｼｯｸM-PRO" pitchFamily="50" charset="-128"/>
              </a:rPr>
              <a:t>DRR </a:t>
            </a:r>
            <a:r>
              <a:rPr lang="en-US" altLang="ja-JP" sz="1200" dirty="0" smtClean="0">
                <a:solidFill>
                  <a:schemeClr val="bg1"/>
                </a:solidFill>
                <a:latin typeface="HG丸ｺﾞｼｯｸM-PRO" pitchFamily="50" charset="-128"/>
                <a:ea typeface="HG丸ｺﾞｼｯｸM-PRO" pitchFamily="50" charset="-128"/>
              </a:rPr>
              <a:t>technology</a:t>
            </a:r>
            <a:endParaRPr lang="ja-JP" altLang="en-US" sz="1200" dirty="0">
              <a:solidFill>
                <a:schemeClr val="bg1"/>
              </a:solidFill>
              <a:latin typeface="HG丸ｺﾞｼｯｸM-PRO" pitchFamily="50" charset="-128"/>
              <a:ea typeface="HG丸ｺﾞｼｯｸM-PRO" pitchFamily="50" charset="-12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図 22" descr="IMG_0162.JPG"/>
          <p:cNvPicPr>
            <a:picLocks noChangeAspect="1"/>
          </p:cNvPicPr>
          <p:nvPr/>
        </p:nvPicPr>
        <p:blipFill>
          <a:blip r:embed="rId3" cstate="print"/>
          <a:srcRect/>
          <a:stretch>
            <a:fillRect/>
          </a:stretch>
        </p:blipFill>
        <p:spPr bwMode="auto">
          <a:xfrm>
            <a:off x="4644900" y="4509120"/>
            <a:ext cx="4319588" cy="2879725"/>
          </a:xfrm>
          <a:prstGeom prst="rect">
            <a:avLst/>
          </a:prstGeom>
          <a:noFill/>
          <a:ln w="9525">
            <a:noFill/>
            <a:miter lim="800000"/>
            <a:headEnd/>
            <a:tailEnd/>
          </a:ln>
        </p:spPr>
      </p:pic>
      <p:grpSp>
        <p:nvGrpSpPr>
          <p:cNvPr id="2" name="グループ化 45"/>
          <p:cNvGrpSpPr>
            <a:grpSpLocks/>
          </p:cNvGrpSpPr>
          <p:nvPr/>
        </p:nvGrpSpPr>
        <p:grpSpPr bwMode="auto">
          <a:xfrm>
            <a:off x="1536700" y="1125538"/>
            <a:ext cx="3521075" cy="361950"/>
            <a:chOff x="3417937" y="7723363"/>
            <a:chExt cx="3519697" cy="362601"/>
          </a:xfrm>
        </p:grpSpPr>
        <p:sp>
          <p:nvSpPr>
            <p:cNvPr id="18" name="角丸四角形 17"/>
            <p:cNvSpPr/>
            <p:nvPr/>
          </p:nvSpPr>
          <p:spPr bwMode="auto">
            <a:xfrm>
              <a:off x="4059036" y="7726544"/>
              <a:ext cx="2878598" cy="359420"/>
            </a:xfrm>
            <a:prstGeom prst="roundRect">
              <a:avLst/>
            </a:prstGeom>
            <a:solidFill>
              <a:srgbClr val="00B050"/>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400" dirty="0" smtClean="0">
                  <a:solidFill>
                    <a:schemeClr val="bg1"/>
                  </a:solidFill>
                  <a:latin typeface="HG丸ｺﾞｼｯｸM-PRO" pitchFamily="50" charset="-128"/>
                  <a:ea typeface="HG丸ｺﾞｼｯｸM-PRO" pitchFamily="50" charset="-128"/>
                </a:rPr>
                <a:t>DRR Research Park Program</a:t>
              </a:r>
              <a:endParaRPr lang="ja-JP" altLang="en-US" sz="1400" dirty="0">
                <a:solidFill>
                  <a:schemeClr val="bg1"/>
                </a:solidFill>
                <a:latin typeface="HG丸ｺﾞｼｯｸM-PRO" pitchFamily="50" charset="-128"/>
                <a:ea typeface="HG丸ｺﾞｼｯｸM-PRO" pitchFamily="50" charset="-128"/>
              </a:endParaRPr>
            </a:p>
          </p:txBody>
        </p:sp>
        <p:sp>
          <p:nvSpPr>
            <p:cNvPr id="19" name="大波 18"/>
            <p:cNvSpPr/>
            <p:nvPr/>
          </p:nvSpPr>
          <p:spPr bwMode="auto">
            <a:xfrm>
              <a:off x="3417937" y="7723363"/>
              <a:ext cx="539539" cy="359420"/>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8</a:t>
              </a:r>
              <a:endParaRPr lang="ja-JP" altLang="en-US" sz="1400" dirty="0">
                <a:solidFill>
                  <a:schemeClr val="tx1"/>
                </a:solidFill>
                <a:latin typeface="HG丸ｺﾞｼｯｸM-PRO" pitchFamily="50" charset="-128"/>
                <a:ea typeface="HG丸ｺﾞｼｯｸM-PRO" pitchFamily="50" charset="-128"/>
              </a:endParaRPr>
            </a:p>
          </p:txBody>
        </p:sp>
      </p:grpSp>
      <p:grpSp>
        <p:nvGrpSpPr>
          <p:cNvPr id="3" name="グループ化 7"/>
          <p:cNvGrpSpPr/>
          <p:nvPr/>
        </p:nvGrpSpPr>
        <p:grpSpPr>
          <a:xfrm>
            <a:off x="477731" y="512743"/>
            <a:ext cx="8054855" cy="416742"/>
            <a:chOff x="477731" y="512743"/>
            <a:chExt cx="8054855" cy="416742"/>
          </a:xfrm>
          <a:solidFill>
            <a:srgbClr val="00B050"/>
          </a:solidFill>
        </p:grpSpPr>
        <p:cxnSp>
          <p:nvCxnSpPr>
            <p:cNvPr id="25" name="直線コネクタ 24"/>
            <p:cNvCxnSpPr/>
            <p:nvPr/>
          </p:nvCxnSpPr>
          <p:spPr>
            <a:xfrm>
              <a:off x="487136" y="909410"/>
              <a:ext cx="8045450" cy="14288"/>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477731" y="512743"/>
              <a:ext cx="415248" cy="416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solidFill>
                  <a:schemeClr val="tx1">
                    <a:lumMod val="50000"/>
                    <a:lumOff val="50000"/>
                  </a:schemeClr>
                </a:solidFill>
                <a:latin typeface="AR P丸ゴシック体M" pitchFamily="50" charset="-128"/>
                <a:ea typeface="AR P丸ゴシック体M" pitchFamily="50" charset="-128"/>
              </a:endParaRPr>
            </a:p>
          </p:txBody>
        </p:sp>
      </p:grpSp>
      <p:pic>
        <p:nvPicPr>
          <p:cNvPr id="30733" name="Picture 5">
            <a:hlinkClick r:id="rId4" action="ppaction://hlinkfile"/>
          </p:cNvPr>
          <p:cNvPicPr>
            <a:picLocks noChangeAspect="1" noChangeArrowheads="1"/>
          </p:cNvPicPr>
          <p:nvPr/>
        </p:nvPicPr>
        <p:blipFill>
          <a:blip r:embed="rId5" cstate="print"/>
          <a:srcRect/>
          <a:stretch>
            <a:fillRect/>
          </a:stretch>
        </p:blipFill>
        <p:spPr bwMode="auto">
          <a:xfrm>
            <a:off x="7227882" y="260350"/>
            <a:ext cx="427618" cy="431800"/>
          </a:xfrm>
          <a:prstGeom prst="rect">
            <a:avLst/>
          </a:prstGeom>
          <a:noFill/>
          <a:ln w="9525">
            <a:noFill/>
            <a:miter lim="800000"/>
            <a:headEnd/>
            <a:tailEnd/>
          </a:ln>
        </p:spPr>
      </p:pic>
      <p:sp>
        <p:nvSpPr>
          <p:cNvPr id="27" name="正方形/長方形 26"/>
          <p:cNvSpPr/>
          <p:nvPr/>
        </p:nvSpPr>
        <p:spPr bwMode="auto">
          <a:xfrm>
            <a:off x="354013" y="1089025"/>
            <a:ext cx="1116012" cy="468313"/>
          </a:xfrm>
          <a:prstGeom prst="rect">
            <a:avLst/>
          </a:prstGeom>
          <a:solidFill>
            <a:schemeClr val="accent6"/>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58" name="ホームベース 57"/>
          <p:cNvSpPr/>
          <p:nvPr/>
        </p:nvSpPr>
        <p:spPr bwMode="auto">
          <a:xfrm>
            <a:off x="354013" y="1077913"/>
            <a:ext cx="4714875" cy="468312"/>
          </a:xfrm>
          <a:prstGeom prst="homePlate">
            <a:avLst>
              <a:gd name="adj" fmla="val 0"/>
            </a:avLst>
          </a:prstGeom>
          <a:noFill/>
          <a:ln w="25400">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pic>
        <p:nvPicPr>
          <p:cNvPr id="30730" name="図 16" descr="P1000102.JPG"/>
          <p:cNvPicPr>
            <a:picLocks noChangeAspect="1"/>
          </p:cNvPicPr>
          <p:nvPr/>
        </p:nvPicPr>
        <p:blipFill>
          <a:blip r:embed="rId6" cstate="print"/>
          <a:srcRect/>
          <a:stretch>
            <a:fillRect/>
          </a:stretch>
        </p:blipFill>
        <p:spPr bwMode="auto">
          <a:xfrm>
            <a:off x="179512" y="2637507"/>
            <a:ext cx="3840162" cy="2879725"/>
          </a:xfrm>
          <a:prstGeom prst="rect">
            <a:avLst/>
          </a:prstGeom>
          <a:noFill/>
          <a:ln w="9525">
            <a:noFill/>
            <a:miter lim="800000"/>
            <a:headEnd/>
            <a:tailEnd/>
          </a:ln>
        </p:spPr>
      </p:pic>
      <p:pic>
        <p:nvPicPr>
          <p:cNvPr id="30731" name="図 21" descr="IMG_0083.JPG"/>
          <p:cNvPicPr>
            <a:picLocks noChangeAspect="1"/>
          </p:cNvPicPr>
          <p:nvPr/>
        </p:nvPicPr>
        <p:blipFill>
          <a:blip r:embed="rId7" cstate="print"/>
          <a:srcRect/>
          <a:stretch>
            <a:fillRect/>
          </a:stretch>
        </p:blipFill>
        <p:spPr bwMode="auto">
          <a:xfrm>
            <a:off x="4643313" y="2060848"/>
            <a:ext cx="4321175" cy="2879725"/>
          </a:xfrm>
          <a:prstGeom prst="rect">
            <a:avLst/>
          </a:prstGeom>
          <a:noFill/>
          <a:ln w="9525">
            <a:noFill/>
            <a:miter lim="800000"/>
            <a:headEnd/>
            <a:tailEnd/>
          </a:ln>
        </p:spPr>
      </p:pic>
      <p:grpSp>
        <p:nvGrpSpPr>
          <p:cNvPr id="20" name="グループ化 103"/>
          <p:cNvGrpSpPr>
            <a:grpSpLocks/>
          </p:cNvGrpSpPr>
          <p:nvPr/>
        </p:nvGrpSpPr>
        <p:grpSpPr bwMode="auto">
          <a:xfrm>
            <a:off x="71960" y="5733259"/>
            <a:ext cx="4140000" cy="830997"/>
            <a:chOff x="1043608" y="5373222"/>
            <a:chExt cx="4140057" cy="831388"/>
          </a:xfrm>
        </p:grpSpPr>
        <p:sp>
          <p:nvSpPr>
            <p:cNvPr id="21" name="正方形/長方形 20"/>
            <p:cNvSpPr/>
            <p:nvPr/>
          </p:nvSpPr>
          <p:spPr>
            <a:xfrm>
              <a:off x="1043608" y="5385922"/>
              <a:ext cx="4140057" cy="39547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HG丸ｺﾞｼｯｸM-PRO" pitchFamily="50" charset="-128"/>
                <a:ea typeface="HG丸ｺﾞｼｯｸM-PRO" pitchFamily="50" charset="-128"/>
              </a:endParaRPr>
            </a:p>
          </p:txBody>
        </p:sp>
        <p:sp>
          <p:nvSpPr>
            <p:cNvPr id="22" name="テキスト ボックス 21"/>
            <p:cNvSpPr txBox="1"/>
            <p:nvPr/>
          </p:nvSpPr>
          <p:spPr>
            <a:xfrm>
              <a:off x="1043608" y="5373222"/>
              <a:ext cx="4140057" cy="831388"/>
            </a:xfrm>
            <a:prstGeom prst="rect">
              <a:avLst/>
            </a:prstGeom>
            <a:noFill/>
            <a:ln w="28575">
              <a:solidFill>
                <a:srgbClr val="00B050"/>
              </a:solidFill>
            </a:ln>
          </p:spPr>
          <p:txBody>
            <a:bodyPr>
              <a:spAutoFit/>
            </a:bodyPr>
            <a:lstStyle/>
            <a:p>
              <a:pPr algn="ctr">
                <a:defRPr/>
              </a:pPr>
              <a:r>
                <a:rPr lang="en-US" altLang="ja-JP" dirty="0" smtClean="0">
                  <a:solidFill>
                    <a:schemeClr val="bg1"/>
                  </a:solidFill>
                  <a:latin typeface="HG丸ｺﾞｼｯｸM-PRO" pitchFamily="50" charset="-128"/>
                  <a:ea typeface="HG丸ｺﾞｼｯｸM-PRO" pitchFamily="50" charset="-128"/>
                </a:rPr>
                <a:t>DRR measures</a:t>
              </a:r>
            </a:p>
            <a:p>
              <a:pPr>
                <a:defRPr/>
              </a:pPr>
              <a:endParaRPr lang="en-US" altLang="ja-JP" sz="1000" dirty="0" smtClean="0">
                <a:solidFill>
                  <a:schemeClr val="bg1"/>
                </a:solidFill>
                <a:latin typeface="HG丸ｺﾞｼｯｸM-PRO" pitchFamily="50" charset="-128"/>
                <a:ea typeface="HG丸ｺﾞｼｯｸM-PRO" pitchFamily="50" charset="-128"/>
              </a:endParaRPr>
            </a:p>
            <a:p>
              <a:pPr>
                <a:defRPr/>
              </a:pPr>
              <a:r>
                <a:rPr lang="ja-JP" altLang="en-US" sz="1000" dirty="0" smtClean="0">
                  <a:latin typeface="HG丸ｺﾞｼｯｸM-PRO" pitchFamily="50" charset="-128"/>
                  <a:ea typeface="HG丸ｺﾞｼｯｸM-PRO" pitchFamily="50" charset="-128"/>
                </a:rPr>
                <a:t>○ </a:t>
              </a:r>
              <a:r>
                <a:rPr lang="en-US" altLang="ja-JP" sz="1000" dirty="0">
                  <a:latin typeface="HG丸ｺﾞｼｯｸM-PRO" pitchFamily="50" charset="-128"/>
                  <a:ea typeface="HG丸ｺﾞｼｯｸM-PRO" pitchFamily="50" charset="-128"/>
                </a:rPr>
                <a:t>D</a:t>
              </a:r>
              <a:r>
                <a:rPr lang="en-US" altLang="ja-JP" sz="1000" dirty="0" smtClean="0">
                  <a:latin typeface="HG丸ｺﾞｼｯｸM-PRO" pitchFamily="50" charset="-128"/>
                  <a:ea typeface="HG丸ｺﾞｼｯｸM-PRO" pitchFamily="50" charset="-128"/>
                </a:rPr>
                <a:t>evelop systems to guide evacuating vehicles effectively </a:t>
              </a:r>
            </a:p>
            <a:p>
              <a:pPr>
                <a:defRPr/>
              </a:pPr>
              <a:r>
                <a:rPr lang="ja-JP" altLang="en-US" sz="1000" dirty="0" smtClean="0">
                  <a:latin typeface="HG丸ｺﾞｼｯｸM-PRO" pitchFamily="50" charset="-128"/>
                  <a:ea typeface="HG丸ｺﾞｼｯｸM-PRO" pitchFamily="50" charset="-128"/>
                </a:rPr>
                <a:t>○ </a:t>
              </a:r>
              <a:r>
                <a:rPr lang="en-US" altLang="ja-JP" sz="1000" dirty="0" smtClean="0">
                  <a:latin typeface="HG丸ｺﾞｼｯｸM-PRO" pitchFamily="50" charset="-128"/>
                  <a:ea typeface="HG丸ｺﾞｼｯｸM-PRO" pitchFamily="50" charset="-128"/>
                </a:rPr>
                <a:t>Reduce damage in urban areas with heavy traffic </a:t>
              </a:r>
            </a:p>
          </p:txBody>
        </p:sp>
      </p:grpSp>
      <p:sp>
        <p:nvSpPr>
          <p:cNvPr id="23" name="テキスト ボックス 22"/>
          <p:cNvSpPr txBox="1"/>
          <p:nvPr/>
        </p:nvSpPr>
        <p:spPr>
          <a:xfrm>
            <a:off x="323528" y="2060848"/>
            <a:ext cx="3600400" cy="400110"/>
          </a:xfrm>
          <a:prstGeom prst="rect">
            <a:avLst/>
          </a:prstGeom>
          <a:solidFill>
            <a:schemeClr val="accent6"/>
          </a:solidFill>
          <a:ln w="28575">
            <a:solidFill>
              <a:schemeClr val="accent6"/>
            </a:solidFill>
          </a:ln>
        </p:spPr>
        <p:txBody>
          <a:bodyPr wrap="square" rIns="36000">
            <a:spAutoFit/>
          </a:bodyPr>
          <a:lstStyle/>
          <a:p>
            <a:pPr fontAlgn="auto">
              <a:spcBef>
                <a:spcPts val="0"/>
              </a:spcBef>
              <a:spcAft>
                <a:spcPts val="0"/>
              </a:spcAft>
              <a:defRPr/>
            </a:pPr>
            <a:r>
              <a:rPr lang="en-US" altLang="ja-JP" sz="1000" dirty="0" smtClean="0">
                <a:solidFill>
                  <a:schemeClr val="bg1"/>
                </a:solidFill>
                <a:latin typeface="HG丸ｺﾞｼｯｸM-PRO" pitchFamily="50" charset="-128"/>
                <a:ea typeface="HG丸ｺﾞｼｯｸM-PRO" pitchFamily="50" charset="-128"/>
              </a:rPr>
              <a:t>There were heavy traffic jams at the disaster…</a:t>
            </a:r>
          </a:p>
          <a:p>
            <a:pPr fontAlgn="auto">
              <a:spcBef>
                <a:spcPts val="0"/>
              </a:spcBef>
              <a:spcAft>
                <a:spcPts val="0"/>
              </a:spcAft>
              <a:defRPr/>
            </a:pPr>
            <a:r>
              <a:rPr lang="ja-JP" altLang="en-US" sz="1000" dirty="0" smtClean="0">
                <a:solidFill>
                  <a:schemeClr val="bg1"/>
                </a:solidFill>
                <a:latin typeface="HG丸ｺﾞｼｯｸM-PRO" pitchFamily="50" charset="-128"/>
                <a:ea typeface="HG丸ｺﾞｼｯｸM-PRO" pitchFamily="50" charset="-128"/>
              </a:rPr>
              <a:t>→ </a:t>
            </a:r>
            <a:r>
              <a:rPr lang="en-US" altLang="ja-JP" sz="1000" dirty="0" smtClean="0">
                <a:solidFill>
                  <a:schemeClr val="bg1"/>
                </a:solidFill>
                <a:latin typeface="HG丸ｺﾞｼｯｸM-PRO" pitchFamily="50" charset="-128"/>
                <a:ea typeface="HG丸ｺﾞｼｯｸM-PRO" pitchFamily="50" charset="-128"/>
              </a:rPr>
              <a:t>necessity for guiding systems of evacuation routes</a:t>
            </a:r>
          </a:p>
        </p:txBody>
      </p:sp>
      <p:sp>
        <p:nvSpPr>
          <p:cNvPr id="24" name="正方形/長方形 23"/>
          <p:cNvSpPr>
            <a:spLocks noChangeArrowheads="1"/>
          </p:cNvSpPr>
          <p:nvPr/>
        </p:nvSpPr>
        <p:spPr bwMode="auto">
          <a:xfrm>
            <a:off x="179512" y="2614330"/>
            <a:ext cx="3240360" cy="415498"/>
          </a:xfrm>
          <a:prstGeom prst="rect">
            <a:avLst/>
          </a:prstGeom>
          <a:solidFill>
            <a:schemeClr val="bg1">
              <a:lumMod val="75000"/>
            </a:schemeClr>
          </a:solidFill>
          <a:ln w="9525">
            <a:noFill/>
            <a:miter lim="800000"/>
            <a:headEnd/>
            <a:tailEnd/>
          </a:ln>
        </p:spPr>
        <p:txBody>
          <a:bodyPr wrap="square">
            <a:spAutoFit/>
          </a:bodyPr>
          <a:lstStyle/>
          <a:p>
            <a:pPr algn="ctr"/>
            <a:r>
              <a:rPr lang="en-US" altLang="ja-JP" sz="1050" dirty="0">
                <a:solidFill>
                  <a:schemeClr val="bg1"/>
                </a:solidFill>
                <a:latin typeface="HG丸ｺﾞｼｯｸM-PRO" pitchFamily="50" charset="-128"/>
                <a:ea typeface="HG丸ｺﾞｼｯｸM-PRO" pitchFamily="50" charset="-128"/>
              </a:rPr>
              <a:t>R</a:t>
            </a:r>
            <a:r>
              <a:rPr lang="en-US" altLang="ja-JP" sz="1050" dirty="0" smtClean="0">
                <a:solidFill>
                  <a:schemeClr val="bg1"/>
                </a:solidFill>
                <a:latin typeface="HG丸ｺﾞｼｯｸM-PRO" pitchFamily="50" charset="-128"/>
                <a:ea typeface="HG丸ｺﾞｼｯｸM-PRO" pitchFamily="50" charset="-128"/>
              </a:rPr>
              <a:t>esearch on next generation mobile body system</a:t>
            </a:r>
            <a:endParaRPr lang="en-US" altLang="ja-JP" sz="1050" dirty="0">
              <a:solidFill>
                <a:schemeClr val="bg1"/>
              </a:solidFill>
              <a:latin typeface="HG丸ｺﾞｼｯｸM-PRO" pitchFamily="50" charset="-128"/>
              <a:ea typeface="HG丸ｺﾞｼｯｸM-PRO" pitchFamily="50" charset="-128"/>
            </a:endParaRPr>
          </a:p>
        </p:txBody>
      </p:sp>
      <p:sp>
        <p:nvSpPr>
          <p:cNvPr id="28" name="テキスト ボックス 21"/>
          <p:cNvSpPr txBox="1">
            <a:spLocks noChangeArrowheads="1"/>
          </p:cNvSpPr>
          <p:nvPr/>
        </p:nvSpPr>
        <p:spPr bwMode="auto">
          <a:xfrm>
            <a:off x="850900" y="415925"/>
            <a:ext cx="6227987" cy="523220"/>
          </a:xfrm>
          <a:prstGeom prst="rect">
            <a:avLst/>
          </a:prstGeom>
          <a:noFill/>
          <a:ln w="9525">
            <a:noFill/>
            <a:miter lim="800000"/>
            <a:headEnd/>
            <a:tailEnd/>
          </a:ln>
        </p:spPr>
        <p:txBody>
          <a:bodyPr wrap="none">
            <a:spAutoFit/>
          </a:bodyPr>
          <a:lstStyle/>
          <a:p>
            <a:pPr lvl="0"/>
            <a:r>
              <a:rPr lang="ja-JP" altLang="en-US" sz="2800" dirty="0" smtClean="0">
                <a:latin typeface="HG丸ｺﾞｼｯｸM-PRO" pitchFamily="50" charset="-128"/>
                <a:ea typeface="HG丸ｺﾞｼｯｸM-PRO" pitchFamily="50" charset="-128"/>
              </a:rPr>
              <a:t>６ ．</a:t>
            </a:r>
            <a:r>
              <a:rPr lang="en-US" altLang="ja-JP" sz="2400" dirty="0">
                <a:solidFill>
                  <a:prstClr val="black"/>
                </a:solidFill>
                <a:latin typeface="HG丸ｺﾞｼｯｸM-PRO" pitchFamily="50" charset="-128"/>
                <a:ea typeface="HG丸ｺﾞｼｯｸM-PRO" pitchFamily="50" charset="-128"/>
              </a:rPr>
              <a:t>Efforts based on DRR strategy </a:t>
            </a:r>
            <a:r>
              <a:rPr lang="ja-JP" altLang="en-US" sz="2400" dirty="0" smtClean="0">
                <a:solidFill>
                  <a:prstClr val="black"/>
                </a:solidFill>
                <a:latin typeface="HG丸ｺﾞｼｯｸM-PRO" pitchFamily="50" charset="-128"/>
                <a:ea typeface="HG丸ｺﾞｼｯｸM-PRO" pitchFamily="50" charset="-128"/>
              </a:rPr>
              <a:t>⑮</a:t>
            </a:r>
            <a:endParaRPr lang="ja-JP" altLang="en-US" sz="2400" dirty="0">
              <a:solidFill>
                <a:prstClr val="black"/>
              </a:solidFill>
              <a:latin typeface="HG丸ｺﾞｼｯｸM-PRO" pitchFamily="50" charset="-128"/>
              <a:ea typeface="HG丸ｺﾞｼｯｸM-PRO" pitchFamily="50" charset="-128"/>
            </a:endParaRPr>
          </a:p>
        </p:txBody>
      </p:sp>
      <p:pic>
        <p:nvPicPr>
          <p:cNvPr id="7" name="図 6"/>
          <p:cNvPicPr>
            <a:picLocks noChangeAspect="1"/>
          </p:cNvPicPr>
          <p:nvPr/>
        </p:nvPicPr>
        <p:blipFill>
          <a:blip r:embed="rId8"/>
          <a:stretch>
            <a:fillRect/>
          </a:stretch>
        </p:blipFill>
        <p:spPr>
          <a:xfrm>
            <a:off x="7596229" y="274163"/>
            <a:ext cx="1518036" cy="377985"/>
          </a:xfrm>
          <a:prstGeom prst="rect">
            <a:avLst/>
          </a:prstGeom>
        </p:spPr>
      </p:pic>
      <p:sp>
        <p:nvSpPr>
          <p:cNvPr id="29" name="Text Box 6"/>
          <p:cNvSpPr txBox="1">
            <a:spLocks noChangeArrowheads="1"/>
          </p:cNvSpPr>
          <p:nvPr/>
        </p:nvSpPr>
        <p:spPr bwMode="auto">
          <a:xfrm>
            <a:off x="684213" y="1557338"/>
            <a:ext cx="7848600" cy="369332"/>
          </a:xfrm>
          <a:prstGeom prst="rect">
            <a:avLst/>
          </a:prstGeom>
          <a:noFill/>
          <a:ln w="9525">
            <a:noFill/>
            <a:miter lim="800000"/>
            <a:headEnd/>
            <a:tailEnd/>
          </a:ln>
        </p:spPr>
        <p:txBody>
          <a:bodyPr>
            <a:spAutoFit/>
          </a:bodyPr>
          <a:lstStyle/>
          <a:p>
            <a:pPr algn="ctr">
              <a:spcBef>
                <a:spcPct val="50000"/>
              </a:spcBef>
            </a:pPr>
            <a:r>
              <a:rPr lang="ja-JP" altLang="en-US" dirty="0" smtClean="0">
                <a:latin typeface="HG丸ｺﾞｼｯｸM-PRO" pitchFamily="50" charset="-128"/>
                <a:ea typeface="HG丸ｺﾞｼｯｸM-PRO" pitchFamily="50" charset="-128"/>
              </a:rPr>
              <a:t>～ </a:t>
            </a:r>
            <a:r>
              <a:rPr lang="en-US" altLang="ja-JP" dirty="0" smtClean="0">
                <a:latin typeface="HG丸ｺﾞｼｯｸM-PRO" pitchFamily="50" charset="-128"/>
                <a:ea typeface="HG丸ｺﾞｼｯｸM-PRO" pitchFamily="50" charset="-128"/>
              </a:rPr>
              <a:t>New technology introduced after the Tsunami disaster </a:t>
            </a:r>
            <a:r>
              <a:rPr lang="ja-JP" altLang="en-US" dirty="0" smtClean="0">
                <a:latin typeface="HG丸ｺﾞｼｯｸM-PRO" pitchFamily="50" charset="-128"/>
                <a:ea typeface="HG丸ｺﾞｼｯｸM-PRO" pitchFamily="50" charset="-128"/>
              </a:rPr>
              <a:t>～</a:t>
            </a:r>
            <a:endParaRPr lang="ja-JP" altLang="en-US" dirty="0">
              <a:latin typeface="HG丸ｺﾞｼｯｸM-PRO" pitchFamily="50" charset="-128"/>
              <a:ea typeface="HG丸ｺﾞｼｯｸM-PRO" pitchFamily="50" charset="-128"/>
            </a:endParaRPr>
          </a:p>
        </p:txBody>
      </p:sp>
      <p:sp>
        <p:nvSpPr>
          <p:cNvPr id="30" name="角丸四角形 29"/>
          <p:cNvSpPr/>
          <p:nvPr/>
        </p:nvSpPr>
        <p:spPr bwMode="auto">
          <a:xfrm>
            <a:off x="323528" y="1100053"/>
            <a:ext cx="1258887" cy="431800"/>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100" dirty="0" smtClean="0">
                <a:solidFill>
                  <a:schemeClr val="bg1"/>
                </a:solidFill>
                <a:latin typeface="HG丸ｺﾞｼｯｸM-PRO" pitchFamily="50" charset="-128"/>
                <a:ea typeface="HG丸ｺﾞｼｯｸM-PRO" pitchFamily="50" charset="-128"/>
              </a:rPr>
              <a:t>DRR </a:t>
            </a:r>
            <a:r>
              <a:rPr lang="en-US" altLang="ja-JP" sz="1200" dirty="0" smtClean="0">
                <a:solidFill>
                  <a:schemeClr val="bg1"/>
                </a:solidFill>
                <a:latin typeface="HG丸ｺﾞｼｯｸM-PRO" pitchFamily="50" charset="-128"/>
                <a:ea typeface="HG丸ｺﾞｼｯｸM-PRO" pitchFamily="50" charset="-128"/>
              </a:rPr>
              <a:t>technology</a:t>
            </a:r>
            <a:endParaRPr lang="ja-JP" altLang="en-US" sz="1200" dirty="0">
              <a:solidFill>
                <a:schemeClr val="bg1"/>
              </a:solidFill>
              <a:latin typeface="HG丸ｺﾞｼｯｸM-PRO" pitchFamily="50" charset="-128"/>
              <a:ea typeface="HG丸ｺﾞｼｯｸM-PRO" pitchFamily="50" charset="-12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45"/>
          <p:cNvGrpSpPr>
            <a:grpSpLocks/>
          </p:cNvGrpSpPr>
          <p:nvPr/>
        </p:nvGrpSpPr>
        <p:grpSpPr bwMode="auto">
          <a:xfrm>
            <a:off x="1536700" y="1773238"/>
            <a:ext cx="3521075" cy="361950"/>
            <a:chOff x="3417937" y="7723363"/>
            <a:chExt cx="3519697" cy="362601"/>
          </a:xfrm>
        </p:grpSpPr>
        <p:sp>
          <p:nvSpPr>
            <p:cNvPr id="18" name="角丸四角形 17"/>
            <p:cNvSpPr/>
            <p:nvPr/>
          </p:nvSpPr>
          <p:spPr bwMode="auto">
            <a:xfrm>
              <a:off x="4059036" y="7726544"/>
              <a:ext cx="2878598" cy="359420"/>
            </a:xfrm>
            <a:prstGeom prst="roundRect">
              <a:avLst/>
            </a:prstGeom>
            <a:solidFill>
              <a:srgbClr val="00B050"/>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400" dirty="0" smtClean="0">
                  <a:solidFill>
                    <a:schemeClr val="bg1"/>
                  </a:solidFill>
                  <a:latin typeface="HG丸ｺﾞｼｯｸM-PRO" pitchFamily="50" charset="-128"/>
                  <a:ea typeface="HG丸ｺﾞｼｯｸM-PRO" pitchFamily="50" charset="-128"/>
                </a:rPr>
                <a:t>DRR Research Park Program</a:t>
              </a:r>
              <a:endParaRPr lang="ja-JP" altLang="en-US" sz="1400" dirty="0">
                <a:solidFill>
                  <a:schemeClr val="bg1"/>
                </a:solidFill>
                <a:latin typeface="HG丸ｺﾞｼｯｸM-PRO" pitchFamily="50" charset="-128"/>
                <a:ea typeface="HG丸ｺﾞｼｯｸM-PRO" pitchFamily="50" charset="-128"/>
              </a:endParaRPr>
            </a:p>
          </p:txBody>
        </p:sp>
        <p:sp>
          <p:nvSpPr>
            <p:cNvPr id="19" name="大波 18"/>
            <p:cNvSpPr/>
            <p:nvPr/>
          </p:nvSpPr>
          <p:spPr bwMode="auto">
            <a:xfrm>
              <a:off x="3417937" y="7723363"/>
              <a:ext cx="539539" cy="359420"/>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8</a:t>
              </a:r>
              <a:endParaRPr lang="ja-JP" altLang="en-US" sz="1400" dirty="0">
                <a:solidFill>
                  <a:schemeClr val="tx1"/>
                </a:solidFill>
                <a:latin typeface="HG丸ｺﾞｼｯｸM-PRO" pitchFamily="50" charset="-128"/>
                <a:ea typeface="HG丸ｺﾞｼｯｸM-PRO" pitchFamily="50" charset="-128"/>
              </a:endParaRPr>
            </a:p>
          </p:txBody>
        </p:sp>
      </p:grpSp>
      <p:grpSp>
        <p:nvGrpSpPr>
          <p:cNvPr id="3" name="グループ化 7"/>
          <p:cNvGrpSpPr/>
          <p:nvPr/>
        </p:nvGrpSpPr>
        <p:grpSpPr>
          <a:xfrm>
            <a:off x="477731" y="512743"/>
            <a:ext cx="8054855" cy="416742"/>
            <a:chOff x="477731" y="512743"/>
            <a:chExt cx="8054855" cy="416742"/>
          </a:xfrm>
          <a:solidFill>
            <a:srgbClr val="00B050"/>
          </a:solidFill>
        </p:grpSpPr>
        <p:cxnSp>
          <p:nvCxnSpPr>
            <p:cNvPr id="25" name="直線コネクタ 24"/>
            <p:cNvCxnSpPr/>
            <p:nvPr/>
          </p:nvCxnSpPr>
          <p:spPr>
            <a:xfrm>
              <a:off x="487136" y="909410"/>
              <a:ext cx="8045450" cy="14288"/>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477731" y="512743"/>
              <a:ext cx="415248" cy="416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solidFill>
                  <a:schemeClr val="tx1">
                    <a:lumMod val="50000"/>
                    <a:lumOff val="50000"/>
                  </a:schemeClr>
                </a:solidFill>
                <a:latin typeface="AR P丸ゴシック体M" pitchFamily="50" charset="-128"/>
                <a:ea typeface="AR P丸ゴシック体M" pitchFamily="50" charset="-128"/>
              </a:endParaRPr>
            </a:p>
          </p:txBody>
        </p:sp>
      </p:grpSp>
      <p:pic>
        <p:nvPicPr>
          <p:cNvPr id="31762" name="Picture 5">
            <a:hlinkClick r:id="rId3" action="ppaction://hlinkfile"/>
          </p:cNvPr>
          <p:cNvPicPr>
            <a:picLocks noChangeAspect="1" noChangeArrowheads="1"/>
          </p:cNvPicPr>
          <p:nvPr/>
        </p:nvPicPr>
        <p:blipFill>
          <a:blip r:embed="rId4" cstate="print"/>
          <a:srcRect/>
          <a:stretch>
            <a:fillRect/>
          </a:stretch>
        </p:blipFill>
        <p:spPr bwMode="auto">
          <a:xfrm>
            <a:off x="7227882" y="260350"/>
            <a:ext cx="427618" cy="431800"/>
          </a:xfrm>
          <a:prstGeom prst="rect">
            <a:avLst/>
          </a:prstGeom>
          <a:noFill/>
          <a:ln w="9525">
            <a:noFill/>
            <a:miter lim="800000"/>
            <a:headEnd/>
            <a:tailEnd/>
          </a:ln>
        </p:spPr>
      </p:pic>
      <p:sp>
        <p:nvSpPr>
          <p:cNvPr id="27" name="正方形/長方形 26"/>
          <p:cNvSpPr/>
          <p:nvPr/>
        </p:nvSpPr>
        <p:spPr bwMode="auto">
          <a:xfrm>
            <a:off x="354013" y="1736725"/>
            <a:ext cx="1116012" cy="468313"/>
          </a:xfrm>
          <a:prstGeom prst="rect">
            <a:avLst/>
          </a:prstGeom>
          <a:solidFill>
            <a:schemeClr val="accent6"/>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58" name="ホームベース 57"/>
          <p:cNvSpPr/>
          <p:nvPr/>
        </p:nvSpPr>
        <p:spPr bwMode="auto">
          <a:xfrm>
            <a:off x="354013" y="1725613"/>
            <a:ext cx="4714875" cy="468312"/>
          </a:xfrm>
          <a:prstGeom prst="homePlate">
            <a:avLst>
              <a:gd name="adj" fmla="val 0"/>
            </a:avLst>
          </a:prstGeom>
          <a:noFill/>
          <a:ln w="25400">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22" name="大波 21"/>
          <p:cNvSpPr/>
          <p:nvPr/>
        </p:nvSpPr>
        <p:spPr bwMode="auto">
          <a:xfrm>
            <a:off x="1543052" y="1195393"/>
            <a:ext cx="539750" cy="360362"/>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5</a:t>
            </a:r>
            <a:endParaRPr lang="ja-JP" altLang="en-US" sz="1400" dirty="0">
              <a:solidFill>
                <a:schemeClr val="tx1"/>
              </a:solidFill>
              <a:latin typeface="HG丸ｺﾞｼｯｸM-PRO" pitchFamily="50" charset="-128"/>
              <a:ea typeface="HG丸ｺﾞｼｯｸM-PRO" pitchFamily="50" charset="-128"/>
            </a:endParaRPr>
          </a:p>
        </p:txBody>
      </p:sp>
      <p:sp>
        <p:nvSpPr>
          <p:cNvPr id="28" name="正方形/長方形 27"/>
          <p:cNvSpPr/>
          <p:nvPr/>
        </p:nvSpPr>
        <p:spPr bwMode="auto">
          <a:xfrm>
            <a:off x="365125" y="1123950"/>
            <a:ext cx="1116013" cy="539750"/>
          </a:xfrm>
          <a:prstGeom prst="rect">
            <a:avLst/>
          </a:prstGeom>
          <a:solidFill>
            <a:schemeClr val="accent6"/>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31" name="ホームベース 30"/>
          <p:cNvSpPr/>
          <p:nvPr/>
        </p:nvSpPr>
        <p:spPr bwMode="auto">
          <a:xfrm>
            <a:off x="365125" y="1111250"/>
            <a:ext cx="4714875" cy="539750"/>
          </a:xfrm>
          <a:prstGeom prst="homePlate">
            <a:avLst>
              <a:gd name="adj" fmla="val 0"/>
            </a:avLst>
          </a:prstGeom>
          <a:noFill/>
          <a:ln w="25400">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31757" name="Text Box 6"/>
          <p:cNvSpPr txBox="1">
            <a:spLocks noChangeArrowheads="1"/>
          </p:cNvSpPr>
          <p:nvPr/>
        </p:nvSpPr>
        <p:spPr bwMode="auto">
          <a:xfrm>
            <a:off x="179388" y="2197100"/>
            <a:ext cx="7848600" cy="830997"/>
          </a:xfrm>
          <a:prstGeom prst="rect">
            <a:avLst/>
          </a:prstGeom>
          <a:noFill/>
          <a:ln w="9525">
            <a:noFill/>
            <a:miter lim="800000"/>
            <a:headEnd/>
            <a:tailEnd/>
          </a:ln>
        </p:spPr>
        <p:txBody>
          <a:bodyPr>
            <a:spAutoFit/>
          </a:bodyPr>
          <a:lstStyle/>
          <a:p>
            <a:pPr algn="ctr">
              <a:spcBef>
                <a:spcPct val="50000"/>
              </a:spcBef>
            </a:pPr>
            <a:r>
              <a:rPr lang="ja-JP" altLang="en-US" sz="2400" dirty="0" smtClean="0">
                <a:latin typeface="HG丸ｺﾞｼｯｸM-PRO" pitchFamily="50" charset="-128"/>
                <a:ea typeface="HG丸ｺﾞｼｯｸM-PRO" pitchFamily="50" charset="-128"/>
              </a:rPr>
              <a:t>～ </a:t>
            </a:r>
            <a:r>
              <a:rPr lang="en-US" altLang="ja-JP" sz="2400" dirty="0" smtClean="0">
                <a:latin typeface="HG丸ｺﾞｼｯｸM-PRO" pitchFamily="50" charset="-128"/>
                <a:ea typeface="HG丸ｺﾞｼｯｸM-PRO" pitchFamily="50" charset="-128"/>
              </a:rPr>
              <a:t>New technology introduced after the Tsunami disaster develops future DRR capacity </a:t>
            </a:r>
            <a:r>
              <a:rPr lang="ja-JP" altLang="en-US" sz="2400" dirty="0" smtClean="0">
                <a:latin typeface="HG丸ｺﾞｼｯｸM-PRO" pitchFamily="50" charset="-128"/>
                <a:ea typeface="HG丸ｺﾞｼｯｸM-PRO" pitchFamily="50" charset="-128"/>
              </a:rPr>
              <a:t>～</a:t>
            </a:r>
            <a:endParaRPr lang="ja-JP" altLang="en-US" sz="2400" dirty="0">
              <a:latin typeface="HG丸ｺﾞｼｯｸM-PRO" pitchFamily="50" charset="-128"/>
              <a:ea typeface="HG丸ｺﾞｼｯｸM-PRO" pitchFamily="50" charset="-128"/>
            </a:endParaRPr>
          </a:p>
        </p:txBody>
      </p:sp>
      <p:pic>
        <p:nvPicPr>
          <p:cNvPr id="31758" name="図 23" descr="IMG_1188.JPG"/>
          <p:cNvPicPr>
            <a:picLocks noChangeAspect="1"/>
          </p:cNvPicPr>
          <p:nvPr/>
        </p:nvPicPr>
        <p:blipFill>
          <a:blip r:embed="rId5" cstate="print"/>
          <a:srcRect/>
          <a:stretch>
            <a:fillRect/>
          </a:stretch>
        </p:blipFill>
        <p:spPr bwMode="auto">
          <a:xfrm>
            <a:off x="179388" y="3172032"/>
            <a:ext cx="4319587" cy="2881312"/>
          </a:xfrm>
          <a:prstGeom prst="rect">
            <a:avLst/>
          </a:prstGeom>
          <a:noFill/>
          <a:ln w="9525">
            <a:noFill/>
            <a:miter lim="800000"/>
            <a:headEnd/>
            <a:tailEnd/>
          </a:ln>
        </p:spPr>
      </p:pic>
      <p:pic>
        <p:nvPicPr>
          <p:cNvPr id="31759" name="図 31" descr="IMG_1115.JPG"/>
          <p:cNvPicPr>
            <a:picLocks noChangeAspect="1"/>
          </p:cNvPicPr>
          <p:nvPr/>
        </p:nvPicPr>
        <p:blipFill>
          <a:blip r:embed="rId6" cstate="print"/>
          <a:srcRect/>
          <a:stretch>
            <a:fillRect/>
          </a:stretch>
        </p:blipFill>
        <p:spPr bwMode="auto">
          <a:xfrm>
            <a:off x="4643438" y="3183144"/>
            <a:ext cx="4321175" cy="2879725"/>
          </a:xfrm>
          <a:prstGeom prst="rect">
            <a:avLst/>
          </a:prstGeom>
          <a:noFill/>
          <a:ln w="9525">
            <a:noFill/>
            <a:miter lim="800000"/>
            <a:headEnd/>
            <a:tailEnd/>
          </a:ln>
        </p:spPr>
      </p:pic>
      <p:grpSp>
        <p:nvGrpSpPr>
          <p:cNvPr id="34" name="グループ化 33"/>
          <p:cNvGrpSpPr/>
          <p:nvPr/>
        </p:nvGrpSpPr>
        <p:grpSpPr>
          <a:xfrm>
            <a:off x="2160192" y="5859269"/>
            <a:ext cx="4536000" cy="830997"/>
            <a:chOff x="2160192" y="5859269"/>
            <a:chExt cx="4536000" cy="830997"/>
          </a:xfrm>
        </p:grpSpPr>
        <p:sp>
          <p:nvSpPr>
            <p:cNvPr id="32" name="正方形/長方形 31"/>
            <p:cNvSpPr/>
            <p:nvPr/>
          </p:nvSpPr>
          <p:spPr bwMode="auto">
            <a:xfrm>
              <a:off x="2160192" y="5871963"/>
              <a:ext cx="4536000" cy="39528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HG丸ｺﾞｼｯｸM-PRO" pitchFamily="50" charset="-128"/>
                <a:ea typeface="HG丸ｺﾞｼｯｸM-PRO" pitchFamily="50" charset="-128"/>
              </a:endParaRPr>
            </a:p>
          </p:txBody>
        </p:sp>
        <p:sp>
          <p:nvSpPr>
            <p:cNvPr id="33" name="テキスト ボックス 32"/>
            <p:cNvSpPr txBox="1"/>
            <p:nvPr/>
          </p:nvSpPr>
          <p:spPr bwMode="auto">
            <a:xfrm>
              <a:off x="2160192" y="5859269"/>
              <a:ext cx="4536000" cy="830997"/>
            </a:xfrm>
            <a:prstGeom prst="rect">
              <a:avLst/>
            </a:prstGeom>
            <a:noFill/>
            <a:ln w="28575">
              <a:solidFill>
                <a:srgbClr val="00B050"/>
              </a:solidFill>
            </a:ln>
          </p:spPr>
          <p:txBody>
            <a:bodyPr>
              <a:spAutoFit/>
            </a:bodyPr>
            <a:lstStyle/>
            <a:p>
              <a:pPr algn="ctr">
                <a:defRPr/>
              </a:pPr>
              <a:r>
                <a:rPr lang="en-US" altLang="ja-JP" dirty="0" smtClean="0">
                  <a:solidFill>
                    <a:schemeClr val="bg1"/>
                  </a:solidFill>
                  <a:latin typeface="HG丸ｺﾞｼｯｸM-PRO" pitchFamily="50" charset="-128"/>
                  <a:ea typeface="HG丸ｺﾞｼｯｸM-PRO" pitchFamily="50" charset="-128"/>
                </a:rPr>
                <a:t>DRR measures</a:t>
              </a:r>
            </a:p>
            <a:p>
              <a:pPr>
                <a:defRPr/>
              </a:pPr>
              <a:endParaRPr lang="en-US" altLang="ja-JP" sz="1000" dirty="0" smtClean="0">
                <a:solidFill>
                  <a:schemeClr val="bg1"/>
                </a:solidFill>
                <a:latin typeface="HG丸ｺﾞｼｯｸM-PRO" pitchFamily="50" charset="-128"/>
                <a:ea typeface="HG丸ｺﾞｼｯｸM-PRO" pitchFamily="50" charset="-128"/>
              </a:endParaRPr>
            </a:p>
            <a:p>
              <a:pPr>
                <a:defRPr/>
              </a:pPr>
              <a:r>
                <a:rPr lang="ja-JP" altLang="en-US" sz="1000" dirty="0" smtClean="0">
                  <a:latin typeface="HG丸ｺﾞｼｯｸM-PRO" pitchFamily="50" charset="-128"/>
                  <a:ea typeface="HG丸ｺﾞｼｯｸM-PRO" pitchFamily="50" charset="-128"/>
                </a:rPr>
                <a:t>○ </a:t>
              </a:r>
              <a:r>
                <a:rPr lang="en-US" altLang="ja-JP" sz="1000" dirty="0">
                  <a:latin typeface="HG丸ｺﾞｼｯｸM-PRO" pitchFamily="50" charset="-128"/>
                  <a:ea typeface="HG丸ｺﾞｼｯｸM-PRO" pitchFamily="50" charset="-128"/>
                </a:rPr>
                <a:t>R</a:t>
              </a:r>
              <a:r>
                <a:rPr lang="en-US" altLang="ja-JP" sz="1000" dirty="0" smtClean="0">
                  <a:latin typeface="HG丸ｺﾞｼｯｸM-PRO" pitchFamily="50" charset="-128"/>
                  <a:ea typeface="HG丸ｺﾞｼｯｸM-PRO" pitchFamily="50" charset="-128"/>
                </a:rPr>
                <a:t>aise children’ &amp; parents’ awareness on DRR </a:t>
              </a:r>
            </a:p>
            <a:p>
              <a:pPr>
                <a:defRPr/>
              </a:pPr>
              <a:r>
                <a:rPr lang="ja-JP" altLang="en-US" sz="1000" dirty="0" smtClean="0">
                  <a:latin typeface="HG丸ｺﾞｼｯｸM-PRO" pitchFamily="50" charset="-128"/>
                  <a:ea typeface="HG丸ｺﾞｼｯｸM-PRO" pitchFamily="50" charset="-128"/>
                </a:rPr>
                <a:t>○ </a:t>
              </a:r>
              <a:r>
                <a:rPr lang="en-US" altLang="ja-JP" sz="1000" dirty="0" smtClean="0">
                  <a:latin typeface="HG丸ｺﾞｼｯｸM-PRO" pitchFamily="50" charset="-128"/>
                  <a:ea typeface="HG丸ｺﾞｼｯｸM-PRO" pitchFamily="50" charset="-128"/>
                </a:rPr>
                <a:t>Expand children' possibilities towards DRR</a:t>
              </a:r>
            </a:p>
          </p:txBody>
        </p:sp>
      </p:grpSp>
      <p:sp>
        <p:nvSpPr>
          <p:cNvPr id="35" name="テキスト ボックス 21"/>
          <p:cNvSpPr txBox="1">
            <a:spLocks noChangeArrowheads="1"/>
          </p:cNvSpPr>
          <p:nvPr/>
        </p:nvSpPr>
        <p:spPr bwMode="auto">
          <a:xfrm>
            <a:off x="850900" y="415925"/>
            <a:ext cx="6227987" cy="954107"/>
          </a:xfrm>
          <a:prstGeom prst="rect">
            <a:avLst/>
          </a:prstGeom>
          <a:noFill/>
          <a:ln w="9525">
            <a:noFill/>
            <a:miter lim="800000"/>
            <a:headEnd/>
            <a:tailEnd/>
          </a:ln>
        </p:spPr>
        <p:txBody>
          <a:bodyPr wrap="none">
            <a:spAutoFit/>
          </a:bodyPr>
          <a:lstStyle/>
          <a:p>
            <a:pPr lvl="0"/>
            <a:r>
              <a:rPr lang="ja-JP" altLang="en-US" sz="2800" dirty="0" smtClean="0">
                <a:latin typeface="HG丸ｺﾞｼｯｸM-PRO" pitchFamily="50" charset="-128"/>
                <a:ea typeface="HG丸ｺﾞｼｯｸM-PRO" pitchFamily="50" charset="-128"/>
              </a:rPr>
              <a:t>６ ．</a:t>
            </a:r>
            <a:r>
              <a:rPr lang="en-US" altLang="ja-JP" sz="2400" dirty="0">
                <a:solidFill>
                  <a:prstClr val="black"/>
                </a:solidFill>
                <a:latin typeface="HG丸ｺﾞｼｯｸM-PRO" pitchFamily="50" charset="-128"/>
                <a:ea typeface="HG丸ｺﾞｼｯｸM-PRO" pitchFamily="50" charset="-128"/>
              </a:rPr>
              <a:t>Efforts based on DRR strategy </a:t>
            </a:r>
            <a:r>
              <a:rPr lang="ja-JP" altLang="en-US" sz="2400" dirty="0" smtClean="0">
                <a:solidFill>
                  <a:prstClr val="black"/>
                </a:solidFill>
                <a:latin typeface="HG丸ｺﾞｼｯｸM-PRO" pitchFamily="50" charset="-128"/>
                <a:ea typeface="HG丸ｺﾞｼｯｸM-PRO" pitchFamily="50" charset="-128"/>
              </a:rPr>
              <a:t>⑯</a:t>
            </a:r>
            <a:endParaRPr lang="ja-JP" altLang="en-US" sz="2400" dirty="0">
              <a:solidFill>
                <a:prstClr val="black"/>
              </a:solidFill>
              <a:latin typeface="HG丸ｺﾞｼｯｸM-PRO" pitchFamily="50" charset="-128"/>
              <a:ea typeface="HG丸ｺﾞｼｯｸM-PRO" pitchFamily="50" charset="-128"/>
            </a:endParaRPr>
          </a:p>
          <a:p>
            <a:endParaRPr lang="ja-JP" altLang="en-US" sz="2800" dirty="0">
              <a:latin typeface="HG丸ｺﾞｼｯｸM-PRO" pitchFamily="50" charset="-128"/>
              <a:ea typeface="HG丸ｺﾞｼｯｸM-PRO" pitchFamily="50" charset="-128"/>
            </a:endParaRPr>
          </a:p>
        </p:txBody>
      </p:sp>
      <p:pic>
        <p:nvPicPr>
          <p:cNvPr id="7" name="図 6"/>
          <p:cNvPicPr>
            <a:picLocks noChangeAspect="1"/>
          </p:cNvPicPr>
          <p:nvPr/>
        </p:nvPicPr>
        <p:blipFill>
          <a:blip r:embed="rId7"/>
          <a:stretch>
            <a:fillRect/>
          </a:stretch>
        </p:blipFill>
        <p:spPr>
          <a:xfrm>
            <a:off x="2161281" y="1231033"/>
            <a:ext cx="2901948" cy="365792"/>
          </a:xfrm>
          <a:prstGeom prst="rect">
            <a:avLst/>
          </a:prstGeom>
        </p:spPr>
      </p:pic>
      <p:pic>
        <p:nvPicPr>
          <p:cNvPr id="5" name="図 4"/>
          <p:cNvPicPr>
            <a:picLocks noChangeAspect="1"/>
          </p:cNvPicPr>
          <p:nvPr/>
        </p:nvPicPr>
        <p:blipFill>
          <a:blip r:embed="rId8"/>
          <a:stretch>
            <a:fillRect/>
          </a:stretch>
        </p:blipFill>
        <p:spPr>
          <a:xfrm>
            <a:off x="7564662" y="286578"/>
            <a:ext cx="1518036" cy="377985"/>
          </a:xfrm>
          <a:prstGeom prst="rect">
            <a:avLst/>
          </a:prstGeom>
        </p:spPr>
      </p:pic>
      <p:sp>
        <p:nvSpPr>
          <p:cNvPr id="29" name="角丸四角形 28"/>
          <p:cNvSpPr/>
          <p:nvPr/>
        </p:nvSpPr>
        <p:spPr bwMode="auto">
          <a:xfrm>
            <a:off x="281038" y="975522"/>
            <a:ext cx="1362075" cy="828675"/>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000" dirty="0" smtClean="0">
                <a:solidFill>
                  <a:schemeClr val="bg1"/>
                </a:solidFill>
                <a:latin typeface="HG丸ｺﾞｼｯｸM-PRO" pitchFamily="50" charset="-128"/>
                <a:ea typeface="HG丸ｺﾞｼｯｸM-PRO" pitchFamily="50" charset="-128"/>
              </a:rPr>
              <a:t>Increasing DRR capacity based on self and mutual help</a:t>
            </a:r>
            <a:endParaRPr lang="ja-JP" altLang="en-US" sz="1000" dirty="0">
              <a:solidFill>
                <a:schemeClr val="bg1"/>
              </a:solidFill>
              <a:latin typeface="HG丸ｺﾞｼｯｸM-PRO" pitchFamily="50" charset="-128"/>
              <a:ea typeface="HG丸ｺﾞｼｯｸM-PRO" pitchFamily="50" charset="-128"/>
            </a:endParaRPr>
          </a:p>
        </p:txBody>
      </p:sp>
      <p:sp>
        <p:nvSpPr>
          <p:cNvPr id="30" name="角丸四角形 29"/>
          <p:cNvSpPr/>
          <p:nvPr/>
        </p:nvSpPr>
        <p:spPr bwMode="auto">
          <a:xfrm>
            <a:off x="282575" y="1739900"/>
            <a:ext cx="1258887" cy="431800"/>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100" dirty="0" smtClean="0">
                <a:solidFill>
                  <a:schemeClr val="bg1"/>
                </a:solidFill>
                <a:latin typeface="HG丸ｺﾞｼｯｸM-PRO" pitchFamily="50" charset="-128"/>
                <a:ea typeface="HG丸ｺﾞｼｯｸM-PRO" pitchFamily="50" charset="-128"/>
              </a:rPr>
              <a:t>DRR </a:t>
            </a:r>
            <a:r>
              <a:rPr lang="en-US" altLang="ja-JP" sz="1200" dirty="0" smtClean="0">
                <a:solidFill>
                  <a:schemeClr val="bg1"/>
                </a:solidFill>
                <a:latin typeface="HG丸ｺﾞｼｯｸM-PRO" pitchFamily="50" charset="-128"/>
                <a:ea typeface="HG丸ｺﾞｼｯｸM-PRO" pitchFamily="50" charset="-128"/>
              </a:rPr>
              <a:t>technology</a:t>
            </a:r>
            <a:endParaRPr lang="ja-JP" altLang="en-US" sz="1200" dirty="0">
              <a:solidFill>
                <a:schemeClr val="bg1"/>
              </a:solidFill>
              <a:latin typeface="HG丸ｺﾞｼｯｸM-PRO" pitchFamily="50" charset="-128"/>
              <a:ea typeface="HG丸ｺﾞｼｯｸM-PRO" pitchFamily="50" charset="-12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128.1.3.151/monosiri/sito/scene/files/ayame_card.jpg"/>
          <p:cNvPicPr>
            <a:picLocks noChangeAspect="1" noChangeArrowheads="1"/>
          </p:cNvPicPr>
          <p:nvPr/>
        </p:nvPicPr>
        <p:blipFill>
          <a:blip r:embed="rId3" cstate="print"/>
          <a:srcRect/>
          <a:stretch>
            <a:fillRect/>
          </a:stretch>
        </p:blipFill>
        <p:spPr bwMode="auto">
          <a:xfrm>
            <a:off x="827584" y="26026"/>
            <a:ext cx="7569784" cy="5113631"/>
          </a:xfrm>
          <a:prstGeom prst="rect">
            <a:avLst/>
          </a:prstGeom>
          <a:noFill/>
        </p:spPr>
      </p:pic>
      <p:sp>
        <p:nvSpPr>
          <p:cNvPr id="5" name="テキスト ボックス 4"/>
          <p:cNvSpPr txBox="1"/>
          <p:nvPr/>
        </p:nvSpPr>
        <p:spPr>
          <a:xfrm>
            <a:off x="899592" y="5169805"/>
            <a:ext cx="8136904" cy="1508105"/>
          </a:xfrm>
          <a:prstGeom prst="rect">
            <a:avLst/>
          </a:prstGeom>
          <a:noFill/>
          <a:ln w="19050">
            <a:noFill/>
          </a:ln>
        </p:spPr>
        <p:txBody>
          <a:bodyPr wrap="square" rtlCol="0">
            <a:spAutoFit/>
          </a:bodyPr>
          <a:lstStyle/>
          <a:p>
            <a:pPr algn="ctr" fontAlgn="auto">
              <a:spcBef>
                <a:spcPts val="0"/>
              </a:spcBef>
              <a:spcAft>
                <a:spcPts val="0"/>
              </a:spcAft>
            </a:pPr>
            <a:r>
              <a:rPr lang="en-US" altLang="ja-JP" dirty="0" smtClean="0">
                <a:solidFill>
                  <a:prstClr val="black"/>
                </a:solidFill>
                <a:latin typeface="Trebuchet MS"/>
                <a:ea typeface="HG丸ｺﾞｼｯｸM-PRO" panose="020F0600000000000000" pitchFamily="50" charset="-128"/>
              </a:rPr>
              <a:t>Thank you for your attention</a:t>
            </a:r>
          </a:p>
          <a:p>
            <a:pPr algn="ctr" fontAlgn="auto">
              <a:spcBef>
                <a:spcPts val="0"/>
              </a:spcBef>
              <a:spcAft>
                <a:spcPts val="0"/>
              </a:spcAft>
            </a:pPr>
            <a:r>
              <a:rPr lang="en-US" altLang="ja-JP" dirty="0" smtClean="0">
                <a:solidFill>
                  <a:prstClr val="black"/>
                </a:solidFill>
                <a:latin typeface="Trebuchet MS"/>
                <a:ea typeface="HG丸ｺﾞｼｯｸM-PRO" panose="020F0600000000000000" pitchFamily="50" charset="-128"/>
              </a:rPr>
              <a:t>We are steadily moving forward thanks to your support and cooperation </a:t>
            </a:r>
          </a:p>
          <a:p>
            <a:pPr fontAlgn="auto">
              <a:spcBef>
                <a:spcPts val="0"/>
              </a:spcBef>
              <a:spcAft>
                <a:spcPts val="0"/>
              </a:spcAft>
            </a:pPr>
            <a:r>
              <a:rPr lang="ja-JP" altLang="en-US" sz="3200" dirty="0" smtClean="0">
                <a:solidFill>
                  <a:prstClr val="black"/>
                </a:solidFill>
                <a:latin typeface="Trebuchet MS"/>
                <a:ea typeface="HG丸ｺﾞｼｯｸM-PRO" panose="020F0600000000000000" pitchFamily="50" charset="-128"/>
              </a:rPr>
              <a:t>　</a:t>
            </a:r>
            <a:r>
              <a:rPr lang="en-US" altLang="ja-JP" sz="2400" dirty="0" smtClean="0">
                <a:solidFill>
                  <a:srgbClr val="FF0000"/>
                </a:solidFill>
                <a:latin typeface="Trebuchet MS"/>
                <a:ea typeface="HG丸ｺﾞｼｯｸM-PRO" panose="020F0600000000000000" pitchFamily="50" charset="-128"/>
              </a:rPr>
              <a:t>We will be built back better as</a:t>
            </a:r>
            <a:r>
              <a:rPr lang="ja-JP" altLang="en-US" sz="2400" dirty="0" smtClean="0">
                <a:solidFill>
                  <a:srgbClr val="FF0000"/>
                </a:solidFill>
                <a:latin typeface="Trebuchet MS"/>
                <a:ea typeface="HG丸ｺﾞｼｯｸM-PRO" panose="020F0600000000000000" pitchFamily="50" charset="-128"/>
              </a:rPr>
              <a:t>「</a:t>
            </a:r>
            <a:r>
              <a:rPr lang="en-US" altLang="ja-JP" sz="2400" dirty="0" smtClean="0">
                <a:solidFill>
                  <a:srgbClr val="FF0000"/>
                </a:solidFill>
                <a:latin typeface="Trebuchet MS"/>
                <a:ea typeface="HG丸ｺﾞｼｯｸM-PRO" panose="020F0600000000000000" pitchFamily="50" charset="-128"/>
              </a:rPr>
              <a:t>DRR City-</a:t>
            </a:r>
            <a:r>
              <a:rPr lang="en-US" altLang="ja-JP" sz="2400" dirty="0" err="1" smtClean="0">
                <a:solidFill>
                  <a:srgbClr val="FF0000"/>
                </a:solidFill>
                <a:latin typeface="Trebuchet MS"/>
                <a:ea typeface="HG丸ｺﾞｼｯｸM-PRO" panose="020F0600000000000000" pitchFamily="50" charset="-128"/>
              </a:rPr>
              <a:t>Tagajo</a:t>
            </a:r>
            <a:r>
              <a:rPr lang="ja-JP" altLang="en-US" sz="2400" dirty="0" smtClean="0">
                <a:solidFill>
                  <a:srgbClr val="FF0000"/>
                </a:solidFill>
                <a:latin typeface="Trebuchet MS"/>
                <a:ea typeface="HG丸ｺﾞｼｯｸM-PRO" panose="020F0600000000000000" pitchFamily="50" charset="-128"/>
              </a:rPr>
              <a:t>」</a:t>
            </a:r>
            <a:r>
              <a:rPr lang="en-US" altLang="ja-JP" sz="2400" dirty="0" smtClean="0">
                <a:solidFill>
                  <a:srgbClr val="FF0000"/>
                </a:solidFill>
                <a:latin typeface="Trebuchet MS"/>
                <a:ea typeface="HG丸ｺﾞｼｯｸM-PRO" panose="020F0600000000000000" pitchFamily="50" charset="-128"/>
              </a:rPr>
              <a:t>! </a:t>
            </a:r>
          </a:p>
          <a:p>
            <a:pPr algn="r" fontAlgn="auto">
              <a:spcBef>
                <a:spcPts val="0"/>
              </a:spcBef>
              <a:spcAft>
                <a:spcPts val="0"/>
              </a:spcAft>
            </a:pPr>
            <a:r>
              <a:rPr lang="en-US" altLang="ja-JP" sz="2000" dirty="0" smtClean="0">
                <a:solidFill>
                  <a:prstClr val="black"/>
                </a:solidFill>
                <a:latin typeface="Trebuchet MS"/>
                <a:ea typeface="HG丸ｺﾞｼｯｸM-PRO" panose="020F0600000000000000" pitchFamily="50" charset="-128"/>
              </a:rPr>
              <a:t>We appreciate your continuous support</a:t>
            </a:r>
            <a:r>
              <a:rPr lang="ja-JP" altLang="en-US" sz="2000" dirty="0" smtClean="0">
                <a:solidFill>
                  <a:prstClr val="black"/>
                </a:solidFill>
                <a:latin typeface="Trebuchet MS"/>
                <a:ea typeface="HG丸ｺﾞｼｯｸM-PRO" panose="020F0600000000000000" pitchFamily="50" charset="-128"/>
              </a:rPr>
              <a:t>　　　　　</a:t>
            </a:r>
            <a:r>
              <a:rPr lang="ja-JP" altLang="en-US" sz="2400" dirty="0" smtClean="0">
                <a:solidFill>
                  <a:prstClr val="black"/>
                </a:solidFill>
                <a:latin typeface="Trebuchet MS"/>
                <a:ea typeface="HG丸ｺﾞｼｯｸM-PRO" panose="020F0600000000000000" pitchFamily="50" charset="-128"/>
              </a:rPr>
              <a:t>　</a:t>
            </a:r>
            <a:endParaRPr lang="en-US" altLang="ja-JP" sz="2400" dirty="0" smtClean="0">
              <a:solidFill>
                <a:prstClr val="black"/>
              </a:solidFill>
              <a:latin typeface="Trebuchet MS"/>
              <a:ea typeface="HG丸ｺﾞｼｯｸM-PRO" panose="020F0600000000000000" pitchFamily="50" charset="-128"/>
            </a:endParaRPr>
          </a:p>
        </p:txBody>
      </p:sp>
      <p:pic>
        <p:nvPicPr>
          <p:cNvPr id="8" name="Picture 5"/>
          <p:cNvPicPr>
            <a:picLocks noChangeAspect="1" noChangeArrowheads="1"/>
          </p:cNvPicPr>
          <p:nvPr/>
        </p:nvPicPr>
        <p:blipFill>
          <a:blip r:embed="rId4" cstate="print"/>
          <a:srcRect/>
          <a:stretch>
            <a:fillRect/>
          </a:stretch>
        </p:blipFill>
        <p:spPr bwMode="auto">
          <a:xfrm>
            <a:off x="17038" y="5585350"/>
            <a:ext cx="1080120" cy="1090945"/>
          </a:xfrm>
          <a:prstGeom prst="rect">
            <a:avLst/>
          </a:prstGeom>
          <a:noFill/>
          <a:ln w="9525">
            <a:noFill/>
            <a:miter lim="800000"/>
            <a:headEnd/>
            <a:tailEnd/>
          </a:ln>
        </p:spPr>
      </p:pic>
      <p:sp>
        <p:nvSpPr>
          <p:cNvPr id="2" name="スライド番号プレースホルダー 1"/>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26</a:t>
            </a:fld>
            <a:endParaRPr lang="ja-JP" altLang="en-US">
              <a:solidFill>
                <a:prstClr val="black">
                  <a:tint val="75000"/>
                </a:prstClr>
              </a:solidFill>
            </a:endParaRPr>
          </a:p>
        </p:txBody>
      </p:sp>
    </p:spTree>
    <p:extLst>
      <p:ext uri="{BB962C8B-B14F-4D97-AF65-F5344CB8AC3E}">
        <p14:creationId xmlns:p14="http://schemas.microsoft.com/office/powerpoint/2010/main" val="30155098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89"/>
          <p:cNvGrpSpPr>
            <a:grpSpLocks/>
          </p:cNvGrpSpPr>
          <p:nvPr/>
        </p:nvGrpSpPr>
        <p:grpSpPr bwMode="auto">
          <a:xfrm>
            <a:off x="3470275" y="1341438"/>
            <a:ext cx="5478463" cy="3527425"/>
            <a:chOff x="3203848" y="1340768"/>
            <a:chExt cx="5478061" cy="3528000"/>
          </a:xfrm>
        </p:grpSpPr>
        <p:pic>
          <p:nvPicPr>
            <p:cNvPr id="4139" name="Picture 4"/>
            <p:cNvPicPr>
              <a:picLocks noChangeAspect="1" noChangeArrowheads="1"/>
            </p:cNvPicPr>
            <p:nvPr/>
          </p:nvPicPr>
          <p:blipFill>
            <a:blip r:embed="rId3" cstate="print"/>
            <a:srcRect/>
            <a:stretch>
              <a:fillRect/>
            </a:stretch>
          </p:blipFill>
          <p:spPr bwMode="auto">
            <a:xfrm>
              <a:off x="3203848" y="1340768"/>
              <a:ext cx="5478061" cy="3528000"/>
            </a:xfrm>
            <a:prstGeom prst="rect">
              <a:avLst/>
            </a:prstGeom>
            <a:noFill/>
            <a:ln w="9525">
              <a:noFill/>
              <a:miter lim="800000"/>
              <a:headEnd/>
              <a:tailEnd/>
            </a:ln>
          </p:spPr>
        </p:pic>
        <p:sp>
          <p:nvSpPr>
            <p:cNvPr id="26" name="フリーフォーム 25"/>
            <p:cNvSpPr/>
            <p:nvPr/>
          </p:nvSpPr>
          <p:spPr bwMode="auto">
            <a:xfrm>
              <a:off x="5140456" y="3293711"/>
              <a:ext cx="419069" cy="530311"/>
            </a:xfrm>
            <a:custGeom>
              <a:avLst/>
              <a:gdLst>
                <a:gd name="connsiteX0" fmla="*/ 295275 w 407194"/>
                <a:gd name="connsiteY0" fmla="*/ 545306 h 545306"/>
                <a:gd name="connsiteX1" fmla="*/ 404812 w 407194"/>
                <a:gd name="connsiteY1" fmla="*/ 476250 h 545306"/>
                <a:gd name="connsiteX2" fmla="*/ 407194 w 407194"/>
                <a:gd name="connsiteY2" fmla="*/ 419100 h 545306"/>
                <a:gd name="connsiteX3" fmla="*/ 402431 w 407194"/>
                <a:gd name="connsiteY3" fmla="*/ 350043 h 545306"/>
                <a:gd name="connsiteX4" fmla="*/ 388144 w 407194"/>
                <a:gd name="connsiteY4" fmla="*/ 247650 h 545306"/>
                <a:gd name="connsiteX5" fmla="*/ 373856 w 407194"/>
                <a:gd name="connsiteY5" fmla="*/ 150018 h 545306"/>
                <a:gd name="connsiteX6" fmla="*/ 352425 w 407194"/>
                <a:gd name="connsiteY6" fmla="*/ 80962 h 545306"/>
                <a:gd name="connsiteX7" fmla="*/ 330994 w 407194"/>
                <a:gd name="connsiteY7" fmla="*/ 26193 h 545306"/>
                <a:gd name="connsiteX8" fmla="*/ 314325 w 407194"/>
                <a:gd name="connsiteY8" fmla="*/ 0 h 545306"/>
                <a:gd name="connsiteX9" fmla="*/ 245269 w 407194"/>
                <a:gd name="connsiteY9" fmla="*/ 7143 h 545306"/>
                <a:gd name="connsiteX10" fmla="*/ 247650 w 407194"/>
                <a:gd name="connsiteY10" fmla="*/ 59531 h 545306"/>
                <a:gd name="connsiteX11" fmla="*/ 164306 w 407194"/>
                <a:gd name="connsiteY11" fmla="*/ 59531 h 545306"/>
                <a:gd name="connsiteX12" fmla="*/ 88106 w 407194"/>
                <a:gd name="connsiteY12" fmla="*/ 64293 h 545306"/>
                <a:gd name="connsiteX13" fmla="*/ 0 w 407194"/>
                <a:gd name="connsiteY13" fmla="*/ 100012 h 545306"/>
                <a:gd name="connsiteX14" fmla="*/ 59531 w 407194"/>
                <a:gd name="connsiteY14" fmla="*/ 533400 h 545306"/>
                <a:gd name="connsiteX15" fmla="*/ 83344 w 407194"/>
                <a:gd name="connsiteY15" fmla="*/ 526256 h 545306"/>
                <a:gd name="connsiteX16" fmla="*/ 190500 w 407194"/>
                <a:gd name="connsiteY16" fmla="*/ 526256 h 545306"/>
                <a:gd name="connsiteX17" fmla="*/ 209550 w 407194"/>
                <a:gd name="connsiteY17" fmla="*/ 540543 h 545306"/>
                <a:gd name="connsiteX18" fmla="*/ 238125 w 407194"/>
                <a:gd name="connsiteY18" fmla="*/ 538162 h 545306"/>
                <a:gd name="connsiteX19" fmla="*/ 295275 w 407194"/>
                <a:gd name="connsiteY19" fmla="*/ 545306 h 545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7194" h="545306">
                  <a:moveTo>
                    <a:pt x="295275" y="545306"/>
                  </a:moveTo>
                  <a:lnTo>
                    <a:pt x="404812" y="476250"/>
                  </a:lnTo>
                  <a:lnTo>
                    <a:pt x="407194" y="419100"/>
                  </a:lnTo>
                  <a:lnTo>
                    <a:pt x="402431" y="350043"/>
                  </a:lnTo>
                  <a:lnTo>
                    <a:pt x="388144" y="247650"/>
                  </a:lnTo>
                  <a:lnTo>
                    <a:pt x="373856" y="150018"/>
                  </a:lnTo>
                  <a:lnTo>
                    <a:pt x="352425" y="80962"/>
                  </a:lnTo>
                  <a:lnTo>
                    <a:pt x="330994" y="26193"/>
                  </a:lnTo>
                  <a:lnTo>
                    <a:pt x="314325" y="0"/>
                  </a:lnTo>
                  <a:lnTo>
                    <a:pt x="245269" y="7143"/>
                  </a:lnTo>
                  <a:lnTo>
                    <a:pt x="247650" y="59531"/>
                  </a:lnTo>
                  <a:lnTo>
                    <a:pt x="164306" y="59531"/>
                  </a:lnTo>
                  <a:lnTo>
                    <a:pt x="88106" y="64293"/>
                  </a:lnTo>
                  <a:lnTo>
                    <a:pt x="0" y="100012"/>
                  </a:lnTo>
                  <a:lnTo>
                    <a:pt x="59531" y="533400"/>
                  </a:lnTo>
                  <a:lnTo>
                    <a:pt x="83344" y="526256"/>
                  </a:lnTo>
                  <a:lnTo>
                    <a:pt x="190500" y="526256"/>
                  </a:lnTo>
                  <a:lnTo>
                    <a:pt x="209550" y="540543"/>
                  </a:lnTo>
                  <a:lnTo>
                    <a:pt x="238125" y="538162"/>
                  </a:lnTo>
                  <a:lnTo>
                    <a:pt x="295275" y="54530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29" name="フリーフォーム 28"/>
            <p:cNvSpPr/>
            <p:nvPr/>
          </p:nvSpPr>
          <p:spPr bwMode="auto">
            <a:xfrm>
              <a:off x="7348507" y="2968220"/>
              <a:ext cx="369860" cy="355658"/>
            </a:xfrm>
            <a:custGeom>
              <a:avLst/>
              <a:gdLst>
                <a:gd name="connsiteX0" fmla="*/ 50006 w 209550"/>
                <a:gd name="connsiteY0" fmla="*/ 204788 h 283369"/>
                <a:gd name="connsiteX1" fmla="*/ 57150 w 209550"/>
                <a:gd name="connsiteY1" fmla="*/ 126206 h 283369"/>
                <a:gd name="connsiteX2" fmla="*/ 0 w 209550"/>
                <a:gd name="connsiteY2" fmla="*/ 126206 h 283369"/>
                <a:gd name="connsiteX3" fmla="*/ 4762 w 209550"/>
                <a:gd name="connsiteY3" fmla="*/ 0 h 283369"/>
                <a:gd name="connsiteX4" fmla="*/ 150018 w 209550"/>
                <a:gd name="connsiteY4" fmla="*/ 4763 h 283369"/>
                <a:gd name="connsiteX5" fmla="*/ 150018 w 209550"/>
                <a:gd name="connsiteY5" fmla="*/ 92869 h 283369"/>
                <a:gd name="connsiteX6" fmla="*/ 202406 w 209550"/>
                <a:gd name="connsiteY6" fmla="*/ 92869 h 283369"/>
                <a:gd name="connsiteX7" fmla="*/ 209550 w 209550"/>
                <a:gd name="connsiteY7" fmla="*/ 169069 h 283369"/>
                <a:gd name="connsiteX8" fmla="*/ 123825 w 209550"/>
                <a:gd name="connsiteY8" fmla="*/ 283369 h 283369"/>
                <a:gd name="connsiteX9" fmla="*/ 102393 w 209550"/>
                <a:gd name="connsiteY9" fmla="*/ 264319 h 283369"/>
                <a:gd name="connsiteX10" fmla="*/ 50006 w 209550"/>
                <a:gd name="connsiteY10" fmla="*/ 204788 h 283369"/>
                <a:gd name="connsiteX0" fmla="*/ 50006 w 211328"/>
                <a:gd name="connsiteY0" fmla="*/ 204788 h 283369"/>
                <a:gd name="connsiteX1" fmla="*/ 57150 w 211328"/>
                <a:gd name="connsiteY1" fmla="*/ 126206 h 283369"/>
                <a:gd name="connsiteX2" fmla="*/ 0 w 211328"/>
                <a:gd name="connsiteY2" fmla="*/ 126206 h 283369"/>
                <a:gd name="connsiteX3" fmla="*/ 4762 w 211328"/>
                <a:gd name="connsiteY3" fmla="*/ 0 h 283369"/>
                <a:gd name="connsiteX4" fmla="*/ 150018 w 211328"/>
                <a:gd name="connsiteY4" fmla="*/ 4763 h 283369"/>
                <a:gd name="connsiteX5" fmla="*/ 150018 w 211328"/>
                <a:gd name="connsiteY5" fmla="*/ 92869 h 283369"/>
                <a:gd name="connsiteX6" fmla="*/ 202406 w 211328"/>
                <a:gd name="connsiteY6" fmla="*/ 92869 h 283369"/>
                <a:gd name="connsiteX7" fmla="*/ 211328 w 211328"/>
                <a:gd name="connsiteY7" fmla="*/ 195214 h 283369"/>
                <a:gd name="connsiteX8" fmla="*/ 123825 w 211328"/>
                <a:gd name="connsiteY8" fmla="*/ 283369 h 283369"/>
                <a:gd name="connsiteX9" fmla="*/ 102393 w 211328"/>
                <a:gd name="connsiteY9" fmla="*/ 264319 h 283369"/>
                <a:gd name="connsiteX10" fmla="*/ 50006 w 211328"/>
                <a:gd name="connsiteY10" fmla="*/ 204788 h 283369"/>
                <a:gd name="connsiteX0" fmla="*/ 50006 w 224425"/>
                <a:gd name="connsiteY0" fmla="*/ 204788 h 283369"/>
                <a:gd name="connsiteX1" fmla="*/ 57150 w 224425"/>
                <a:gd name="connsiteY1" fmla="*/ 126206 h 283369"/>
                <a:gd name="connsiteX2" fmla="*/ 0 w 224425"/>
                <a:gd name="connsiteY2" fmla="*/ 126206 h 283369"/>
                <a:gd name="connsiteX3" fmla="*/ 4762 w 224425"/>
                <a:gd name="connsiteY3" fmla="*/ 0 h 283369"/>
                <a:gd name="connsiteX4" fmla="*/ 150018 w 224425"/>
                <a:gd name="connsiteY4" fmla="*/ 4763 h 283369"/>
                <a:gd name="connsiteX5" fmla="*/ 150018 w 224425"/>
                <a:gd name="connsiteY5" fmla="*/ 92869 h 283369"/>
                <a:gd name="connsiteX6" fmla="*/ 202406 w 224425"/>
                <a:gd name="connsiteY6" fmla="*/ 92869 h 283369"/>
                <a:gd name="connsiteX7" fmla="*/ 211328 w 224425"/>
                <a:gd name="connsiteY7" fmla="*/ 195214 h 283369"/>
                <a:gd name="connsiteX8" fmla="*/ 123825 w 224425"/>
                <a:gd name="connsiteY8" fmla="*/ 283369 h 283369"/>
                <a:gd name="connsiteX9" fmla="*/ 102393 w 224425"/>
                <a:gd name="connsiteY9" fmla="*/ 264319 h 283369"/>
                <a:gd name="connsiteX10" fmla="*/ 50006 w 224425"/>
                <a:gd name="connsiteY10" fmla="*/ 204788 h 2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4425" h="283369">
                  <a:moveTo>
                    <a:pt x="50006" y="204788"/>
                  </a:moveTo>
                  <a:lnTo>
                    <a:pt x="57150" y="126206"/>
                  </a:lnTo>
                  <a:lnTo>
                    <a:pt x="0" y="126206"/>
                  </a:lnTo>
                  <a:lnTo>
                    <a:pt x="4762" y="0"/>
                  </a:lnTo>
                  <a:lnTo>
                    <a:pt x="150018" y="4763"/>
                  </a:lnTo>
                  <a:lnTo>
                    <a:pt x="150018" y="92869"/>
                  </a:lnTo>
                  <a:lnTo>
                    <a:pt x="202406" y="92869"/>
                  </a:lnTo>
                  <a:cubicBezTo>
                    <a:pt x="212624" y="109927"/>
                    <a:pt x="224425" y="163464"/>
                    <a:pt x="211328" y="195214"/>
                  </a:cubicBezTo>
                  <a:cubicBezTo>
                    <a:pt x="198231" y="226964"/>
                    <a:pt x="141981" y="271852"/>
                    <a:pt x="123825" y="283369"/>
                  </a:cubicBezTo>
                  <a:lnTo>
                    <a:pt x="102393" y="264319"/>
                  </a:lnTo>
                  <a:lnTo>
                    <a:pt x="50006" y="204788"/>
                  </a:ln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grpSp>
      <p:sp>
        <p:nvSpPr>
          <p:cNvPr id="4099" name="テキスト ボックス 51">
            <a:hlinkClick r:id="rId4" action="ppaction://hlinkfile"/>
          </p:cNvPr>
          <p:cNvSpPr txBox="1">
            <a:spLocks noChangeArrowheads="1"/>
          </p:cNvSpPr>
          <p:nvPr/>
        </p:nvSpPr>
        <p:spPr bwMode="auto">
          <a:xfrm>
            <a:off x="6084888" y="1700213"/>
            <a:ext cx="1501775" cy="339725"/>
          </a:xfrm>
          <a:prstGeom prst="rect">
            <a:avLst/>
          </a:prstGeom>
          <a:solidFill>
            <a:srgbClr val="3399FF"/>
          </a:solidFill>
          <a:ln w="9525">
            <a:noFill/>
            <a:miter lim="800000"/>
            <a:headEnd/>
            <a:tailEnd/>
          </a:ln>
        </p:spPr>
        <p:txBody>
          <a:bodyPr>
            <a:spAutoFit/>
          </a:bodyPr>
          <a:lstStyle/>
          <a:p>
            <a:pPr algn="ctr" fontAlgn="auto">
              <a:spcBef>
                <a:spcPts val="0"/>
              </a:spcBef>
              <a:spcAft>
                <a:spcPts val="0"/>
              </a:spcAft>
            </a:pPr>
            <a:r>
              <a:rPr lang="en-US" altLang="ja-JP" sz="1600" dirty="0" err="1" smtClean="0">
                <a:solidFill>
                  <a:prstClr val="white"/>
                </a:solidFill>
                <a:latin typeface="Trebuchet MS" pitchFamily="34" charset="0"/>
                <a:ea typeface="HG丸ｺﾞｼｯｸM-PRO" pitchFamily="50" charset="-128"/>
              </a:rPr>
              <a:t>Tagajo</a:t>
            </a:r>
            <a:r>
              <a:rPr lang="en-US" altLang="ja-JP" sz="1600" dirty="0" smtClean="0">
                <a:solidFill>
                  <a:prstClr val="white"/>
                </a:solidFill>
                <a:latin typeface="Trebuchet MS" pitchFamily="34" charset="0"/>
                <a:ea typeface="HG丸ｺﾞｼｯｸM-PRO" pitchFamily="50" charset="-128"/>
              </a:rPr>
              <a:t> City</a:t>
            </a:r>
            <a:endParaRPr lang="ja-JP" altLang="en-US" sz="1600" dirty="0">
              <a:solidFill>
                <a:prstClr val="white"/>
              </a:solidFill>
              <a:latin typeface="Trebuchet MS" pitchFamily="34" charset="0"/>
              <a:ea typeface="HG丸ｺﾞｼｯｸM-PRO" pitchFamily="50" charset="-128"/>
            </a:endParaRPr>
          </a:p>
        </p:txBody>
      </p:sp>
      <p:sp>
        <p:nvSpPr>
          <p:cNvPr id="4100" name="テキスト ボックス 29"/>
          <p:cNvSpPr txBox="1">
            <a:spLocks noChangeArrowheads="1"/>
          </p:cNvSpPr>
          <p:nvPr/>
        </p:nvSpPr>
        <p:spPr bwMode="auto">
          <a:xfrm>
            <a:off x="6794500" y="4397375"/>
            <a:ext cx="962892" cy="276999"/>
          </a:xfrm>
          <a:prstGeom prst="rect">
            <a:avLst/>
          </a:prstGeom>
          <a:noFill/>
          <a:ln w="9525">
            <a:noFill/>
            <a:miter lim="800000"/>
            <a:headEnd/>
            <a:tailEnd/>
          </a:ln>
        </p:spPr>
        <p:txBody>
          <a:bodyPr wrap="none">
            <a:spAutoFit/>
          </a:bodyPr>
          <a:lstStyle/>
          <a:p>
            <a:pPr fontAlgn="auto">
              <a:spcBef>
                <a:spcPts val="0"/>
              </a:spcBef>
              <a:spcAft>
                <a:spcPts val="0"/>
              </a:spcAft>
            </a:pPr>
            <a:r>
              <a:rPr lang="en-US" altLang="ja-JP" sz="1200" dirty="0" smtClean="0">
                <a:solidFill>
                  <a:prstClr val="black"/>
                </a:solidFill>
                <a:latin typeface="Trebuchet MS" pitchFamily="34" charset="0"/>
                <a:ea typeface="HG丸ｺﾞｼｯｸM-PRO" pitchFamily="50" charset="-128"/>
              </a:rPr>
              <a:t>Sendai</a:t>
            </a:r>
            <a:r>
              <a:rPr lang="ja-JP" altLang="en-US" sz="1200" dirty="0">
                <a:solidFill>
                  <a:prstClr val="black"/>
                </a:solidFill>
                <a:latin typeface="Trebuchet MS" pitchFamily="34" charset="0"/>
                <a:ea typeface="HG丸ｺﾞｼｯｸM-PRO" pitchFamily="50" charset="-128"/>
              </a:rPr>
              <a:t> </a:t>
            </a:r>
            <a:r>
              <a:rPr lang="en-US" altLang="ja-JP" sz="1200" dirty="0" smtClean="0">
                <a:solidFill>
                  <a:prstClr val="black"/>
                </a:solidFill>
                <a:latin typeface="Trebuchet MS" pitchFamily="34" charset="0"/>
                <a:ea typeface="HG丸ｺﾞｼｯｸM-PRO" pitchFamily="50" charset="-128"/>
              </a:rPr>
              <a:t>Port</a:t>
            </a:r>
            <a:endParaRPr lang="ja-JP" altLang="en-US" sz="1200" dirty="0">
              <a:solidFill>
                <a:prstClr val="black"/>
              </a:solidFill>
              <a:latin typeface="Trebuchet MS" pitchFamily="34" charset="0"/>
              <a:ea typeface="HG丸ｺﾞｼｯｸM-PRO" pitchFamily="50" charset="-128"/>
            </a:endParaRPr>
          </a:p>
        </p:txBody>
      </p:sp>
      <p:sp>
        <p:nvSpPr>
          <p:cNvPr id="5" name="テキスト ボックス 4"/>
          <p:cNvSpPr txBox="1"/>
          <p:nvPr/>
        </p:nvSpPr>
        <p:spPr>
          <a:xfrm>
            <a:off x="1154906" y="66075"/>
            <a:ext cx="7128223" cy="892552"/>
          </a:xfrm>
          <a:prstGeom prst="rect">
            <a:avLst/>
          </a:prstGeom>
          <a:noFill/>
        </p:spPr>
        <p:txBody>
          <a:bodyPr wrap="square">
            <a:spAutoFit/>
          </a:bodyPr>
          <a:lstStyle/>
          <a:p>
            <a:pPr fontAlgn="auto">
              <a:spcBef>
                <a:spcPts val="0"/>
              </a:spcBef>
              <a:spcAft>
                <a:spcPts val="0"/>
              </a:spcAft>
              <a:defRPr/>
            </a:pPr>
            <a:r>
              <a:rPr lang="ja-JP" altLang="en-US" sz="2800" dirty="0" smtClean="0">
                <a:solidFill>
                  <a:prstClr val="black"/>
                </a:solidFill>
                <a:latin typeface="HG丸ｺﾞｼｯｸM-PRO" panose="020F0600000000000000" pitchFamily="50" charset="-128"/>
                <a:ea typeface="HG丸ｺﾞｼｯｸM-PRO" panose="020F0600000000000000" pitchFamily="50" charset="-128"/>
              </a:rPr>
              <a:t>１</a:t>
            </a:r>
            <a:r>
              <a:rPr lang="en-US" altLang="ja-JP" sz="2800" dirty="0" smtClean="0">
                <a:solidFill>
                  <a:prstClr val="black"/>
                </a:solidFill>
                <a:latin typeface="HG丸ｺﾞｼｯｸM-PRO" panose="020F0600000000000000" pitchFamily="50" charset="-128"/>
                <a:ea typeface="HG丸ｺﾞｼｯｸM-PRO" panose="020F0600000000000000" pitchFamily="50" charset="-128"/>
              </a:rPr>
              <a:t>. </a:t>
            </a:r>
            <a:r>
              <a:rPr lang="en-US" altLang="ja-JP" sz="2400" dirty="0" smtClean="0">
                <a:solidFill>
                  <a:prstClr val="black"/>
                </a:solidFill>
                <a:latin typeface="HG丸ｺﾞｼｯｸM-PRO" panose="020F0600000000000000" pitchFamily="50" charset="-128"/>
                <a:ea typeface="HG丸ｺﾞｼｯｸM-PRO" panose="020F0600000000000000" pitchFamily="50" charset="-128"/>
                <a:cs typeface="Arial Unicode MS" pitchFamily="50" charset="-128"/>
              </a:rPr>
              <a:t>Damage</a:t>
            </a:r>
            <a:r>
              <a:rPr lang="ja-JP" altLang="en-US" sz="2400" dirty="0" smtClean="0">
                <a:solidFill>
                  <a:prstClr val="black"/>
                </a:solidFill>
                <a:latin typeface="HG丸ｺﾞｼｯｸM-PRO" panose="020F0600000000000000" pitchFamily="50" charset="-128"/>
                <a:ea typeface="HG丸ｺﾞｼｯｸM-PRO" panose="020F0600000000000000" pitchFamily="50" charset="-128"/>
                <a:cs typeface="Arial Unicode MS" pitchFamily="50" charset="-128"/>
              </a:rPr>
              <a:t>　</a:t>
            </a:r>
            <a:r>
              <a:rPr lang="en-US" altLang="ja-JP" sz="2400" dirty="0" smtClean="0">
                <a:solidFill>
                  <a:prstClr val="black"/>
                </a:solidFill>
                <a:latin typeface="HG丸ｺﾞｼｯｸM-PRO" panose="020F0600000000000000" pitchFamily="50" charset="-128"/>
                <a:ea typeface="HG丸ｺﾞｼｯｸM-PRO" panose="020F0600000000000000" pitchFamily="50" charset="-128"/>
                <a:cs typeface="Arial Unicode MS" pitchFamily="50" charset="-128"/>
              </a:rPr>
              <a:t>by “the Great East </a:t>
            </a:r>
          </a:p>
          <a:p>
            <a:pPr fontAlgn="auto">
              <a:spcBef>
                <a:spcPts val="0"/>
              </a:spcBef>
              <a:spcAft>
                <a:spcPts val="0"/>
              </a:spcAft>
              <a:defRPr/>
            </a:pPr>
            <a:r>
              <a:rPr lang="en-US" altLang="ja-JP" sz="2400" dirty="0" smtClean="0">
                <a:solidFill>
                  <a:prstClr val="black"/>
                </a:solidFill>
                <a:latin typeface="HG丸ｺﾞｼｯｸM-PRO" panose="020F0600000000000000" pitchFamily="50" charset="-128"/>
                <a:ea typeface="HG丸ｺﾞｼｯｸM-PRO" panose="020F0600000000000000" pitchFamily="50" charset="-128"/>
                <a:cs typeface="Arial Unicode MS" pitchFamily="50" charset="-128"/>
              </a:rPr>
              <a:t>Japan Earthquake &amp; Tsunami” </a:t>
            </a:r>
            <a:endParaRPr lang="ja-JP" altLang="en-US" sz="2400" dirty="0">
              <a:solidFill>
                <a:prstClr val="black"/>
              </a:solidFill>
              <a:latin typeface="HG丸ｺﾞｼｯｸM-PRO" panose="020F0600000000000000" pitchFamily="50" charset="-128"/>
              <a:ea typeface="HG丸ｺﾞｼｯｸM-PRO" panose="020F0600000000000000" pitchFamily="50" charset="-128"/>
              <a:cs typeface="Arial Unicode MS" pitchFamily="50" charset="-128"/>
            </a:endParaRPr>
          </a:p>
        </p:txBody>
      </p:sp>
      <p:grpSp>
        <p:nvGrpSpPr>
          <p:cNvPr id="3" name="グループ化 7"/>
          <p:cNvGrpSpPr/>
          <p:nvPr/>
        </p:nvGrpSpPr>
        <p:grpSpPr>
          <a:xfrm>
            <a:off x="477731" y="512743"/>
            <a:ext cx="8054855" cy="416742"/>
            <a:chOff x="477731" y="512743"/>
            <a:chExt cx="8054855" cy="416742"/>
          </a:xfrm>
          <a:solidFill>
            <a:srgbClr val="00B050"/>
          </a:solidFill>
        </p:grpSpPr>
        <p:cxnSp>
          <p:nvCxnSpPr>
            <p:cNvPr id="6" name="直線コネクタ 5"/>
            <p:cNvCxnSpPr/>
            <p:nvPr/>
          </p:nvCxnSpPr>
          <p:spPr>
            <a:xfrm>
              <a:off x="487136" y="909410"/>
              <a:ext cx="8045450" cy="14288"/>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477731" y="512743"/>
              <a:ext cx="415248" cy="416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black">
                    <a:lumMod val="50000"/>
                    <a:lumOff val="50000"/>
                  </a:prstClr>
                </a:solidFill>
                <a:latin typeface="AR P丸ゴシック体M" pitchFamily="50" charset="-128"/>
                <a:ea typeface="AR P丸ゴシック体M" pitchFamily="50" charset="-128"/>
              </a:endParaRPr>
            </a:p>
          </p:txBody>
        </p:sp>
      </p:grpSp>
      <p:sp>
        <p:nvSpPr>
          <p:cNvPr id="66" name="テキスト ボックス 65"/>
          <p:cNvSpPr txBox="1"/>
          <p:nvPr/>
        </p:nvSpPr>
        <p:spPr bwMode="auto">
          <a:xfrm>
            <a:off x="4140200" y="7605713"/>
            <a:ext cx="6081713" cy="307975"/>
          </a:xfrm>
          <a:prstGeom prst="rect">
            <a:avLst/>
          </a:prstGeom>
          <a:noFill/>
        </p:spPr>
        <p:txBody>
          <a:bodyPr>
            <a:spAutoFit/>
          </a:bodyPr>
          <a:lstStyle/>
          <a:p>
            <a:pPr marL="266700" indent="-266700" fontAlgn="auto">
              <a:spcBef>
                <a:spcPts val="0"/>
              </a:spcBef>
              <a:spcAft>
                <a:spcPts val="0"/>
              </a:spcAft>
              <a:defRPr/>
            </a:pPr>
            <a:endParaRPr lang="en-US" altLang="ja-JP"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4105" name="テキスト ボックス 51"/>
          <p:cNvSpPr txBox="1">
            <a:spLocks noChangeArrowheads="1"/>
          </p:cNvSpPr>
          <p:nvPr/>
        </p:nvSpPr>
        <p:spPr bwMode="auto">
          <a:xfrm>
            <a:off x="876300" y="1773238"/>
            <a:ext cx="1269885" cy="338546"/>
          </a:xfrm>
          <a:prstGeom prst="rect">
            <a:avLst/>
          </a:prstGeom>
          <a:solidFill>
            <a:srgbClr val="3399FF"/>
          </a:solidFill>
          <a:ln w="9525">
            <a:noFill/>
            <a:miter lim="800000"/>
            <a:headEnd/>
            <a:tailEnd/>
          </a:ln>
        </p:spPr>
        <p:txBody>
          <a:bodyPr wrap="none" lIns="91433" tIns="45716" rIns="91433" bIns="45716">
            <a:spAutoFit/>
          </a:bodyPr>
          <a:lstStyle/>
          <a:p>
            <a:pPr fontAlgn="auto">
              <a:spcBef>
                <a:spcPts val="0"/>
              </a:spcBef>
              <a:spcAft>
                <a:spcPts val="0"/>
              </a:spcAft>
            </a:pPr>
            <a:r>
              <a:rPr lang="en-US" altLang="ja-JP" sz="1600" dirty="0" smtClean="0">
                <a:solidFill>
                  <a:prstClr val="white"/>
                </a:solidFill>
                <a:latin typeface="Trebuchet MS" pitchFamily="34" charset="0"/>
                <a:ea typeface="HG丸ｺﾞｼｯｸM-PRO" pitchFamily="50" charset="-128"/>
              </a:rPr>
              <a:t>Miyagi Pref.</a:t>
            </a:r>
            <a:endParaRPr lang="ja-JP" altLang="en-US" sz="1600" dirty="0">
              <a:solidFill>
                <a:prstClr val="white"/>
              </a:solidFill>
              <a:latin typeface="Trebuchet MS" pitchFamily="34" charset="0"/>
              <a:ea typeface="HG丸ｺﾞｼｯｸM-PRO" pitchFamily="50" charset="-128"/>
            </a:endParaRPr>
          </a:p>
        </p:txBody>
      </p:sp>
      <p:cxnSp>
        <p:nvCxnSpPr>
          <p:cNvPr id="56" name="直線コネクタ 55"/>
          <p:cNvCxnSpPr>
            <a:endCxn id="59" idx="3"/>
          </p:cNvCxnSpPr>
          <p:nvPr/>
        </p:nvCxnSpPr>
        <p:spPr bwMode="auto">
          <a:xfrm flipH="1">
            <a:off x="1423988" y="1916113"/>
            <a:ext cx="2787650" cy="1243012"/>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a:stCxn id="59" idx="8"/>
          </p:cNvCxnSpPr>
          <p:nvPr/>
        </p:nvCxnSpPr>
        <p:spPr bwMode="auto">
          <a:xfrm>
            <a:off x="1389063" y="3206750"/>
            <a:ext cx="3038475" cy="582613"/>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 name="グループ化 70"/>
          <p:cNvGrpSpPr>
            <a:grpSpLocks/>
          </p:cNvGrpSpPr>
          <p:nvPr/>
        </p:nvGrpSpPr>
        <p:grpSpPr bwMode="auto">
          <a:xfrm>
            <a:off x="428625" y="2141538"/>
            <a:ext cx="1911350" cy="2008187"/>
            <a:chOff x="-1862856" y="2112665"/>
            <a:chExt cx="1500187" cy="1574800"/>
          </a:xfrm>
        </p:grpSpPr>
        <p:grpSp>
          <p:nvGrpSpPr>
            <p:cNvPr id="8" name="グループ化 95"/>
            <p:cNvGrpSpPr>
              <a:grpSpLocks/>
            </p:cNvGrpSpPr>
            <p:nvPr/>
          </p:nvGrpSpPr>
          <p:grpSpPr bwMode="auto">
            <a:xfrm>
              <a:off x="-1862856" y="2112665"/>
              <a:ext cx="1500187" cy="1574800"/>
              <a:chOff x="1876425" y="3143250"/>
              <a:chExt cx="3576638" cy="3752850"/>
            </a:xfrm>
          </p:grpSpPr>
          <p:sp>
            <p:nvSpPr>
              <p:cNvPr id="59" name="フリーフォーム 58"/>
              <p:cNvSpPr/>
              <p:nvPr/>
            </p:nvSpPr>
            <p:spPr>
              <a:xfrm>
                <a:off x="3652861" y="5044891"/>
                <a:ext cx="202003" cy="115701"/>
              </a:xfrm>
              <a:custGeom>
                <a:avLst/>
                <a:gdLst>
                  <a:gd name="connsiteX0" fmla="*/ 150276 w 172501"/>
                  <a:gd name="connsiteY0" fmla="*/ 9525 h 101600"/>
                  <a:gd name="connsiteX1" fmla="*/ 96301 w 172501"/>
                  <a:gd name="connsiteY1" fmla="*/ 28575 h 101600"/>
                  <a:gd name="connsiteX2" fmla="*/ 89951 w 172501"/>
                  <a:gd name="connsiteY2" fmla="*/ 19050 h 101600"/>
                  <a:gd name="connsiteX3" fmla="*/ 74076 w 172501"/>
                  <a:gd name="connsiteY3" fmla="*/ 0 h 101600"/>
                  <a:gd name="connsiteX4" fmla="*/ 55026 w 172501"/>
                  <a:gd name="connsiteY4" fmla="*/ 15875 h 101600"/>
                  <a:gd name="connsiteX5" fmla="*/ 1051 w 172501"/>
                  <a:gd name="connsiteY5" fmla="*/ 6350 h 101600"/>
                  <a:gd name="connsiteX6" fmla="*/ 1051 w 172501"/>
                  <a:gd name="connsiteY6" fmla="*/ 28575 h 101600"/>
                  <a:gd name="connsiteX7" fmla="*/ 1051 w 172501"/>
                  <a:gd name="connsiteY7" fmla="*/ 50800 h 101600"/>
                  <a:gd name="connsiteX8" fmla="*/ 16926 w 172501"/>
                  <a:gd name="connsiteY8" fmla="*/ 76200 h 101600"/>
                  <a:gd name="connsiteX9" fmla="*/ 42326 w 172501"/>
                  <a:gd name="connsiteY9" fmla="*/ 79375 h 101600"/>
                  <a:gd name="connsiteX10" fmla="*/ 83601 w 172501"/>
                  <a:gd name="connsiteY10" fmla="*/ 82550 h 101600"/>
                  <a:gd name="connsiteX11" fmla="*/ 105826 w 172501"/>
                  <a:gd name="connsiteY11" fmla="*/ 88900 h 101600"/>
                  <a:gd name="connsiteX12" fmla="*/ 124876 w 172501"/>
                  <a:gd name="connsiteY12" fmla="*/ 101600 h 101600"/>
                  <a:gd name="connsiteX13" fmla="*/ 159801 w 172501"/>
                  <a:gd name="connsiteY13" fmla="*/ 98425 h 101600"/>
                  <a:gd name="connsiteX14" fmla="*/ 172501 w 172501"/>
                  <a:gd name="connsiteY14" fmla="*/ 60325 h 101600"/>
                  <a:gd name="connsiteX15" fmla="*/ 150276 w 172501"/>
                  <a:gd name="connsiteY15" fmla="*/ 9525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2501" h="101600">
                    <a:moveTo>
                      <a:pt x="150276" y="9525"/>
                    </a:moveTo>
                    <a:lnTo>
                      <a:pt x="96301" y="28575"/>
                    </a:lnTo>
                    <a:lnTo>
                      <a:pt x="89951" y="19050"/>
                    </a:lnTo>
                    <a:lnTo>
                      <a:pt x="74076" y="0"/>
                    </a:lnTo>
                    <a:lnTo>
                      <a:pt x="55026" y="15875"/>
                    </a:lnTo>
                    <a:cubicBezTo>
                      <a:pt x="0" y="9401"/>
                      <a:pt x="1051" y="27641"/>
                      <a:pt x="1051" y="6350"/>
                    </a:cubicBezTo>
                    <a:lnTo>
                      <a:pt x="1051" y="28575"/>
                    </a:lnTo>
                    <a:lnTo>
                      <a:pt x="1051" y="50800"/>
                    </a:lnTo>
                    <a:lnTo>
                      <a:pt x="16926" y="76200"/>
                    </a:lnTo>
                    <a:lnTo>
                      <a:pt x="42326" y="79375"/>
                    </a:lnTo>
                    <a:lnTo>
                      <a:pt x="83601" y="82550"/>
                    </a:lnTo>
                    <a:cubicBezTo>
                      <a:pt x="103655" y="89235"/>
                      <a:pt x="95958" y="88900"/>
                      <a:pt x="105826" y="88900"/>
                    </a:cubicBezTo>
                    <a:lnTo>
                      <a:pt x="124876" y="101600"/>
                    </a:lnTo>
                    <a:lnTo>
                      <a:pt x="159801" y="98425"/>
                    </a:lnTo>
                    <a:cubicBezTo>
                      <a:pt x="169720" y="62056"/>
                      <a:pt x="160793" y="72033"/>
                      <a:pt x="172501" y="60325"/>
                    </a:cubicBezTo>
                    <a:lnTo>
                      <a:pt x="150276" y="9525"/>
                    </a:lnTo>
                    <a:close/>
                  </a:path>
                </a:pathLst>
              </a:custGeom>
              <a:solidFill>
                <a:schemeClr val="accent5"/>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60" name="フリーフォーム 59"/>
              <p:cNvSpPr/>
              <p:nvPr/>
            </p:nvSpPr>
            <p:spPr>
              <a:xfrm>
                <a:off x="1876425" y="3143250"/>
                <a:ext cx="3576638" cy="3752850"/>
              </a:xfrm>
              <a:custGeom>
                <a:avLst/>
                <a:gdLst>
                  <a:gd name="connsiteX0" fmla="*/ 1666875 w 3576052"/>
                  <a:gd name="connsiteY0" fmla="*/ 3381375 h 3752850"/>
                  <a:gd name="connsiteX1" fmla="*/ 1600200 w 3576052"/>
                  <a:gd name="connsiteY1" fmla="*/ 3352800 h 3752850"/>
                  <a:gd name="connsiteX2" fmla="*/ 1524000 w 3576052"/>
                  <a:gd name="connsiteY2" fmla="*/ 3352800 h 3752850"/>
                  <a:gd name="connsiteX3" fmla="*/ 1476375 w 3576052"/>
                  <a:gd name="connsiteY3" fmla="*/ 3400425 h 3752850"/>
                  <a:gd name="connsiteX4" fmla="*/ 1485900 w 3576052"/>
                  <a:gd name="connsiteY4" fmla="*/ 3467100 h 3752850"/>
                  <a:gd name="connsiteX5" fmla="*/ 1495425 w 3576052"/>
                  <a:gd name="connsiteY5" fmla="*/ 3514725 h 3752850"/>
                  <a:gd name="connsiteX6" fmla="*/ 1466850 w 3576052"/>
                  <a:gd name="connsiteY6" fmla="*/ 3524250 h 3752850"/>
                  <a:gd name="connsiteX7" fmla="*/ 1476375 w 3576052"/>
                  <a:gd name="connsiteY7" fmla="*/ 3629025 h 3752850"/>
                  <a:gd name="connsiteX8" fmla="*/ 1485900 w 3576052"/>
                  <a:gd name="connsiteY8" fmla="*/ 3695700 h 3752850"/>
                  <a:gd name="connsiteX9" fmla="*/ 1409700 w 3576052"/>
                  <a:gd name="connsiteY9" fmla="*/ 3676650 h 3752850"/>
                  <a:gd name="connsiteX10" fmla="*/ 1295400 w 3576052"/>
                  <a:gd name="connsiteY10" fmla="*/ 3648075 h 3752850"/>
                  <a:gd name="connsiteX11" fmla="*/ 1295400 w 3576052"/>
                  <a:gd name="connsiteY11" fmla="*/ 3648075 h 3752850"/>
                  <a:gd name="connsiteX12" fmla="*/ 1285875 w 3576052"/>
                  <a:gd name="connsiteY12" fmla="*/ 3695700 h 3752850"/>
                  <a:gd name="connsiteX13" fmla="*/ 1362075 w 3576052"/>
                  <a:gd name="connsiteY13" fmla="*/ 3752850 h 3752850"/>
                  <a:gd name="connsiteX14" fmla="*/ 1314450 w 3576052"/>
                  <a:gd name="connsiteY14" fmla="*/ 3752850 h 3752850"/>
                  <a:gd name="connsiteX15" fmla="*/ 1190625 w 3576052"/>
                  <a:gd name="connsiteY15" fmla="*/ 3695700 h 3752850"/>
                  <a:gd name="connsiteX16" fmla="*/ 1190625 w 3576052"/>
                  <a:gd name="connsiteY16" fmla="*/ 3695700 h 3752850"/>
                  <a:gd name="connsiteX17" fmla="*/ 1104900 w 3576052"/>
                  <a:gd name="connsiteY17" fmla="*/ 3667125 h 3752850"/>
                  <a:gd name="connsiteX18" fmla="*/ 1057275 w 3576052"/>
                  <a:gd name="connsiteY18" fmla="*/ 3629025 h 3752850"/>
                  <a:gd name="connsiteX19" fmla="*/ 1057275 w 3576052"/>
                  <a:gd name="connsiteY19" fmla="*/ 3533775 h 3752850"/>
                  <a:gd name="connsiteX20" fmla="*/ 1066800 w 3576052"/>
                  <a:gd name="connsiteY20" fmla="*/ 3467100 h 3752850"/>
                  <a:gd name="connsiteX21" fmla="*/ 1057275 w 3576052"/>
                  <a:gd name="connsiteY21" fmla="*/ 3419475 h 3752850"/>
                  <a:gd name="connsiteX22" fmla="*/ 1000125 w 3576052"/>
                  <a:gd name="connsiteY22" fmla="*/ 3352800 h 3752850"/>
                  <a:gd name="connsiteX23" fmla="*/ 904875 w 3576052"/>
                  <a:gd name="connsiteY23" fmla="*/ 3352800 h 3752850"/>
                  <a:gd name="connsiteX24" fmla="*/ 876300 w 3576052"/>
                  <a:gd name="connsiteY24" fmla="*/ 3362325 h 3752850"/>
                  <a:gd name="connsiteX25" fmla="*/ 876300 w 3576052"/>
                  <a:gd name="connsiteY25" fmla="*/ 3305175 h 3752850"/>
                  <a:gd name="connsiteX26" fmla="*/ 790575 w 3576052"/>
                  <a:gd name="connsiteY26" fmla="*/ 3324225 h 3752850"/>
                  <a:gd name="connsiteX27" fmla="*/ 771525 w 3576052"/>
                  <a:gd name="connsiteY27" fmla="*/ 3286125 h 3752850"/>
                  <a:gd name="connsiteX28" fmla="*/ 742950 w 3576052"/>
                  <a:gd name="connsiteY28" fmla="*/ 3333750 h 3752850"/>
                  <a:gd name="connsiteX29" fmla="*/ 657225 w 3576052"/>
                  <a:gd name="connsiteY29" fmla="*/ 3324225 h 3752850"/>
                  <a:gd name="connsiteX30" fmla="*/ 590550 w 3576052"/>
                  <a:gd name="connsiteY30" fmla="*/ 3343275 h 3752850"/>
                  <a:gd name="connsiteX31" fmla="*/ 552450 w 3576052"/>
                  <a:gd name="connsiteY31" fmla="*/ 3362325 h 3752850"/>
                  <a:gd name="connsiteX32" fmla="*/ 504825 w 3576052"/>
                  <a:gd name="connsiteY32" fmla="*/ 3324225 h 3752850"/>
                  <a:gd name="connsiteX33" fmla="*/ 504825 w 3576052"/>
                  <a:gd name="connsiteY33" fmla="*/ 3219450 h 3752850"/>
                  <a:gd name="connsiteX34" fmla="*/ 457200 w 3576052"/>
                  <a:gd name="connsiteY34" fmla="*/ 3190875 h 3752850"/>
                  <a:gd name="connsiteX35" fmla="*/ 381000 w 3576052"/>
                  <a:gd name="connsiteY35" fmla="*/ 3181350 h 3752850"/>
                  <a:gd name="connsiteX36" fmla="*/ 342900 w 3576052"/>
                  <a:gd name="connsiteY36" fmla="*/ 3133725 h 3752850"/>
                  <a:gd name="connsiteX37" fmla="*/ 257175 w 3576052"/>
                  <a:gd name="connsiteY37" fmla="*/ 3143250 h 3752850"/>
                  <a:gd name="connsiteX38" fmla="*/ 276225 w 3576052"/>
                  <a:gd name="connsiteY38" fmla="*/ 3171825 h 3752850"/>
                  <a:gd name="connsiteX39" fmla="*/ 285750 w 3576052"/>
                  <a:gd name="connsiteY39" fmla="*/ 3228975 h 3752850"/>
                  <a:gd name="connsiteX40" fmla="*/ 228600 w 3576052"/>
                  <a:gd name="connsiteY40" fmla="*/ 3181350 h 3752850"/>
                  <a:gd name="connsiteX41" fmla="*/ 200025 w 3576052"/>
                  <a:gd name="connsiteY41" fmla="*/ 3209925 h 3752850"/>
                  <a:gd name="connsiteX42" fmla="*/ 152400 w 3576052"/>
                  <a:gd name="connsiteY42" fmla="*/ 3190875 h 3752850"/>
                  <a:gd name="connsiteX43" fmla="*/ 57150 w 3576052"/>
                  <a:gd name="connsiteY43" fmla="*/ 3133725 h 3752850"/>
                  <a:gd name="connsiteX44" fmla="*/ 0 w 3576052"/>
                  <a:gd name="connsiteY44" fmla="*/ 3114675 h 3752850"/>
                  <a:gd name="connsiteX45" fmla="*/ 0 w 3576052"/>
                  <a:gd name="connsiteY45" fmla="*/ 3067050 h 3752850"/>
                  <a:gd name="connsiteX46" fmla="*/ 38100 w 3576052"/>
                  <a:gd name="connsiteY46" fmla="*/ 3067050 h 3752850"/>
                  <a:gd name="connsiteX47" fmla="*/ 9525 w 3576052"/>
                  <a:gd name="connsiteY47" fmla="*/ 3009900 h 3752850"/>
                  <a:gd name="connsiteX48" fmla="*/ 0 w 3576052"/>
                  <a:gd name="connsiteY48" fmla="*/ 2933700 h 3752850"/>
                  <a:gd name="connsiteX49" fmla="*/ 0 w 3576052"/>
                  <a:gd name="connsiteY49" fmla="*/ 2933700 h 3752850"/>
                  <a:gd name="connsiteX50" fmla="*/ 28575 w 3576052"/>
                  <a:gd name="connsiteY50" fmla="*/ 2867025 h 3752850"/>
                  <a:gd name="connsiteX51" fmla="*/ 95250 w 3576052"/>
                  <a:gd name="connsiteY51" fmla="*/ 2876550 h 3752850"/>
                  <a:gd name="connsiteX52" fmla="*/ 171450 w 3576052"/>
                  <a:gd name="connsiteY52" fmla="*/ 2886075 h 3752850"/>
                  <a:gd name="connsiteX53" fmla="*/ 228600 w 3576052"/>
                  <a:gd name="connsiteY53" fmla="*/ 2886075 h 3752850"/>
                  <a:gd name="connsiteX54" fmla="*/ 247650 w 3576052"/>
                  <a:gd name="connsiteY54" fmla="*/ 2867025 h 3752850"/>
                  <a:gd name="connsiteX55" fmla="*/ 247650 w 3576052"/>
                  <a:gd name="connsiteY55" fmla="*/ 2867025 h 3752850"/>
                  <a:gd name="connsiteX56" fmla="*/ 333375 w 3576052"/>
                  <a:gd name="connsiteY56" fmla="*/ 2828925 h 3752850"/>
                  <a:gd name="connsiteX57" fmla="*/ 371475 w 3576052"/>
                  <a:gd name="connsiteY57" fmla="*/ 2771775 h 3752850"/>
                  <a:gd name="connsiteX58" fmla="*/ 381000 w 3576052"/>
                  <a:gd name="connsiteY58" fmla="*/ 2695575 h 3752850"/>
                  <a:gd name="connsiteX59" fmla="*/ 419100 w 3576052"/>
                  <a:gd name="connsiteY59" fmla="*/ 2657475 h 3752850"/>
                  <a:gd name="connsiteX60" fmla="*/ 447675 w 3576052"/>
                  <a:gd name="connsiteY60" fmla="*/ 2647950 h 3752850"/>
                  <a:gd name="connsiteX61" fmla="*/ 476250 w 3576052"/>
                  <a:gd name="connsiteY61" fmla="*/ 2581275 h 3752850"/>
                  <a:gd name="connsiteX62" fmla="*/ 495300 w 3576052"/>
                  <a:gd name="connsiteY62" fmla="*/ 2552700 h 3752850"/>
                  <a:gd name="connsiteX63" fmla="*/ 533400 w 3576052"/>
                  <a:gd name="connsiteY63" fmla="*/ 2505075 h 3752850"/>
                  <a:gd name="connsiteX64" fmla="*/ 504825 w 3576052"/>
                  <a:gd name="connsiteY64" fmla="*/ 2409825 h 3752850"/>
                  <a:gd name="connsiteX65" fmla="*/ 504825 w 3576052"/>
                  <a:gd name="connsiteY65" fmla="*/ 2371725 h 3752850"/>
                  <a:gd name="connsiteX66" fmla="*/ 504825 w 3576052"/>
                  <a:gd name="connsiteY66" fmla="*/ 2314575 h 3752850"/>
                  <a:gd name="connsiteX67" fmla="*/ 504825 w 3576052"/>
                  <a:gd name="connsiteY67" fmla="*/ 2276475 h 3752850"/>
                  <a:gd name="connsiteX68" fmla="*/ 533400 w 3576052"/>
                  <a:gd name="connsiteY68" fmla="*/ 2190750 h 3752850"/>
                  <a:gd name="connsiteX69" fmla="*/ 561975 w 3576052"/>
                  <a:gd name="connsiteY69" fmla="*/ 2190750 h 3752850"/>
                  <a:gd name="connsiteX70" fmla="*/ 561975 w 3576052"/>
                  <a:gd name="connsiteY70" fmla="*/ 2162175 h 3752850"/>
                  <a:gd name="connsiteX71" fmla="*/ 561975 w 3576052"/>
                  <a:gd name="connsiteY71" fmla="*/ 2114550 h 3752850"/>
                  <a:gd name="connsiteX72" fmla="*/ 561975 w 3576052"/>
                  <a:gd name="connsiteY72" fmla="*/ 2114550 h 3752850"/>
                  <a:gd name="connsiteX73" fmla="*/ 628650 w 3576052"/>
                  <a:gd name="connsiteY73" fmla="*/ 2114550 h 3752850"/>
                  <a:gd name="connsiteX74" fmla="*/ 628650 w 3576052"/>
                  <a:gd name="connsiteY74" fmla="*/ 2085975 h 3752850"/>
                  <a:gd name="connsiteX75" fmla="*/ 647700 w 3576052"/>
                  <a:gd name="connsiteY75" fmla="*/ 2057400 h 3752850"/>
                  <a:gd name="connsiteX76" fmla="*/ 628650 w 3576052"/>
                  <a:gd name="connsiteY76" fmla="*/ 2000250 h 3752850"/>
                  <a:gd name="connsiteX77" fmla="*/ 647700 w 3576052"/>
                  <a:gd name="connsiteY77" fmla="*/ 1952625 h 3752850"/>
                  <a:gd name="connsiteX78" fmla="*/ 685800 w 3576052"/>
                  <a:gd name="connsiteY78" fmla="*/ 1943100 h 3752850"/>
                  <a:gd name="connsiteX79" fmla="*/ 695325 w 3576052"/>
                  <a:gd name="connsiteY79" fmla="*/ 1933575 h 3752850"/>
                  <a:gd name="connsiteX80" fmla="*/ 714375 w 3576052"/>
                  <a:gd name="connsiteY80" fmla="*/ 1914525 h 3752850"/>
                  <a:gd name="connsiteX81" fmla="*/ 733425 w 3576052"/>
                  <a:gd name="connsiteY81" fmla="*/ 1895475 h 3752850"/>
                  <a:gd name="connsiteX82" fmla="*/ 752475 w 3576052"/>
                  <a:gd name="connsiteY82" fmla="*/ 1857375 h 3752850"/>
                  <a:gd name="connsiteX83" fmla="*/ 752475 w 3576052"/>
                  <a:gd name="connsiteY83" fmla="*/ 1809750 h 3752850"/>
                  <a:gd name="connsiteX84" fmla="*/ 771525 w 3576052"/>
                  <a:gd name="connsiteY84" fmla="*/ 1752600 h 3752850"/>
                  <a:gd name="connsiteX85" fmla="*/ 781050 w 3576052"/>
                  <a:gd name="connsiteY85" fmla="*/ 1676400 h 3752850"/>
                  <a:gd name="connsiteX86" fmla="*/ 781050 w 3576052"/>
                  <a:gd name="connsiteY86" fmla="*/ 1676400 h 3752850"/>
                  <a:gd name="connsiteX87" fmla="*/ 828675 w 3576052"/>
                  <a:gd name="connsiteY87" fmla="*/ 1609725 h 3752850"/>
                  <a:gd name="connsiteX88" fmla="*/ 828675 w 3576052"/>
                  <a:gd name="connsiteY88" fmla="*/ 1562100 h 3752850"/>
                  <a:gd name="connsiteX89" fmla="*/ 809625 w 3576052"/>
                  <a:gd name="connsiteY89" fmla="*/ 1543050 h 3752850"/>
                  <a:gd name="connsiteX90" fmla="*/ 809625 w 3576052"/>
                  <a:gd name="connsiteY90" fmla="*/ 1543050 h 3752850"/>
                  <a:gd name="connsiteX91" fmla="*/ 771525 w 3576052"/>
                  <a:gd name="connsiteY91" fmla="*/ 1485900 h 3752850"/>
                  <a:gd name="connsiteX92" fmla="*/ 771525 w 3576052"/>
                  <a:gd name="connsiteY92" fmla="*/ 1485900 h 3752850"/>
                  <a:gd name="connsiteX93" fmla="*/ 723900 w 3576052"/>
                  <a:gd name="connsiteY93" fmla="*/ 1457325 h 3752850"/>
                  <a:gd name="connsiteX94" fmla="*/ 723900 w 3576052"/>
                  <a:gd name="connsiteY94" fmla="*/ 1419225 h 3752850"/>
                  <a:gd name="connsiteX95" fmla="*/ 771525 w 3576052"/>
                  <a:gd name="connsiteY95" fmla="*/ 1323975 h 3752850"/>
                  <a:gd name="connsiteX96" fmla="*/ 752475 w 3576052"/>
                  <a:gd name="connsiteY96" fmla="*/ 1238250 h 3752850"/>
                  <a:gd name="connsiteX97" fmla="*/ 704850 w 3576052"/>
                  <a:gd name="connsiteY97" fmla="*/ 1200150 h 3752850"/>
                  <a:gd name="connsiteX98" fmla="*/ 657225 w 3576052"/>
                  <a:gd name="connsiteY98" fmla="*/ 1123950 h 3752850"/>
                  <a:gd name="connsiteX99" fmla="*/ 695325 w 3576052"/>
                  <a:gd name="connsiteY99" fmla="*/ 1057275 h 3752850"/>
                  <a:gd name="connsiteX100" fmla="*/ 733425 w 3576052"/>
                  <a:gd name="connsiteY100" fmla="*/ 1104900 h 3752850"/>
                  <a:gd name="connsiteX101" fmla="*/ 790575 w 3576052"/>
                  <a:gd name="connsiteY101" fmla="*/ 1114425 h 3752850"/>
                  <a:gd name="connsiteX102" fmla="*/ 838200 w 3576052"/>
                  <a:gd name="connsiteY102" fmla="*/ 1123950 h 3752850"/>
                  <a:gd name="connsiteX103" fmla="*/ 847725 w 3576052"/>
                  <a:gd name="connsiteY103" fmla="*/ 1047750 h 3752850"/>
                  <a:gd name="connsiteX104" fmla="*/ 885825 w 3576052"/>
                  <a:gd name="connsiteY104" fmla="*/ 942975 h 3752850"/>
                  <a:gd name="connsiteX105" fmla="*/ 847725 w 3576052"/>
                  <a:gd name="connsiteY105" fmla="*/ 914400 h 3752850"/>
                  <a:gd name="connsiteX106" fmla="*/ 847725 w 3576052"/>
                  <a:gd name="connsiteY106" fmla="*/ 876300 h 3752850"/>
                  <a:gd name="connsiteX107" fmla="*/ 866775 w 3576052"/>
                  <a:gd name="connsiteY107" fmla="*/ 828675 h 3752850"/>
                  <a:gd name="connsiteX108" fmla="*/ 895350 w 3576052"/>
                  <a:gd name="connsiteY108" fmla="*/ 771525 h 3752850"/>
                  <a:gd name="connsiteX109" fmla="*/ 923925 w 3576052"/>
                  <a:gd name="connsiteY109" fmla="*/ 723900 h 3752850"/>
                  <a:gd name="connsiteX110" fmla="*/ 923925 w 3576052"/>
                  <a:gd name="connsiteY110" fmla="*/ 723900 h 3752850"/>
                  <a:gd name="connsiteX111" fmla="*/ 876300 w 3576052"/>
                  <a:gd name="connsiteY111" fmla="*/ 685800 h 3752850"/>
                  <a:gd name="connsiteX112" fmla="*/ 828675 w 3576052"/>
                  <a:gd name="connsiteY112" fmla="*/ 666750 h 3752850"/>
                  <a:gd name="connsiteX113" fmla="*/ 828675 w 3576052"/>
                  <a:gd name="connsiteY113" fmla="*/ 628650 h 3752850"/>
                  <a:gd name="connsiteX114" fmla="*/ 828675 w 3576052"/>
                  <a:gd name="connsiteY114" fmla="*/ 552450 h 3752850"/>
                  <a:gd name="connsiteX115" fmla="*/ 752475 w 3576052"/>
                  <a:gd name="connsiteY115" fmla="*/ 495300 h 3752850"/>
                  <a:gd name="connsiteX116" fmla="*/ 685800 w 3576052"/>
                  <a:gd name="connsiteY116" fmla="*/ 447675 h 3752850"/>
                  <a:gd name="connsiteX117" fmla="*/ 685800 w 3576052"/>
                  <a:gd name="connsiteY117" fmla="*/ 409575 h 3752850"/>
                  <a:gd name="connsiteX118" fmla="*/ 704850 w 3576052"/>
                  <a:gd name="connsiteY118" fmla="*/ 371475 h 3752850"/>
                  <a:gd name="connsiteX119" fmla="*/ 771525 w 3576052"/>
                  <a:gd name="connsiteY119" fmla="*/ 381000 h 3752850"/>
                  <a:gd name="connsiteX120" fmla="*/ 771525 w 3576052"/>
                  <a:gd name="connsiteY120" fmla="*/ 381000 h 3752850"/>
                  <a:gd name="connsiteX121" fmla="*/ 885825 w 3576052"/>
                  <a:gd name="connsiteY121" fmla="*/ 342900 h 3752850"/>
                  <a:gd name="connsiteX122" fmla="*/ 933450 w 3576052"/>
                  <a:gd name="connsiteY122" fmla="*/ 381000 h 3752850"/>
                  <a:gd name="connsiteX123" fmla="*/ 971550 w 3576052"/>
                  <a:gd name="connsiteY123" fmla="*/ 342900 h 3752850"/>
                  <a:gd name="connsiteX124" fmla="*/ 1000125 w 3576052"/>
                  <a:gd name="connsiteY124" fmla="*/ 314325 h 3752850"/>
                  <a:gd name="connsiteX125" fmla="*/ 1028700 w 3576052"/>
                  <a:gd name="connsiteY125" fmla="*/ 285750 h 3752850"/>
                  <a:gd name="connsiteX126" fmla="*/ 1076325 w 3576052"/>
                  <a:gd name="connsiteY126" fmla="*/ 266700 h 3752850"/>
                  <a:gd name="connsiteX127" fmla="*/ 1076325 w 3576052"/>
                  <a:gd name="connsiteY127" fmla="*/ 266700 h 3752850"/>
                  <a:gd name="connsiteX128" fmla="*/ 1133475 w 3576052"/>
                  <a:gd name="connsiteY128" fmla="*/ 190500 h 3752850"/>
                  <a:gd name="connsiteX129" fmla="*/ 1209675 w 3576052"/>
                  <a:gd name="connsiteY129" fmla="*/ 152400 h 3752850"/>
                  <a:gd name="connsiteX130" fmla="*/ 1266825 w 3576052"/>
                  <a:gd name="connsiteY130" fmla="*/ 133350 h 3752850"/>
                  <a:gd name="connsiteX131" fmla="*/ 1381125 w 3576052"/>
                  <a:gd name="connsiteY131" fmla="*/ 123825 h 3752850"/>
                  <a:gd name="connsiteX132" fmla="*/ 1428750 w 3576052"/>
                  <a:gd name="connsiteY132" fmla="*/ 123825 h 3752850"/>
                  <a:gd name="connsiteX133" fmla="*/ 1438275 w 3576052"/>
                  <a:gd name="connsiteY133" fmla="*/ 152400 h 3752850"/>
                  <a:gd name="connsiteX134" fmla="*/ 1495425 w 3576052"/>
                  <a:gd name="connsiteY134" fmla="*/ 190500 h 3752850"/>
                  <a:gd name="connsiteX135" fmla="*/ 1552575 w 3576052"/>
                  <a:gd name="connsiteY135" fmla="*/ 219075 h 3752850"/>
                  <a:gd name="connsiteX136" fmla="*/ 1628775 w 3576052"/>
                  <a:gd name="connsiteY136" fmla="*/ 219075 h 3752850"/>
                  <a:gd name="connsiteX137" fmla="*/ 1628775 w 3576052"/>
                  <a:gd name="connsiteY137" fmla="*/ 266700 h 3752850"/>
                  <a:gd name="connsiteX138" fmla="*/ 1685925 w 3576052"/>
                  <a:gd name="connsiteY138" fmla="*/ 257175 h 3752850"/>
                  <a:gd name="connsiteX139" fmla="*/ 1743075 w 3576052"/>
                  <a:gd name="connsiteY139" fmla="*/ 285750 h 3752850"/>
                  <a:gd name="connsiteX140" fmla="*/ 1781175 w 3576052"/>
                  <a:gd name="connsiteY140" fmla="*/ 333375 h 3752850"/>
                  <a:gd name="connsiteX141" fmla="*/ 1800225 w 3576052"/>
                  <a:gd name="connsiteY141" fmla="*/ 381000 h 3752850"/>
                  <a:gd name="connsiteX142" fmla="*/ 1819275 w 3576052"/>
                  <a:gd name="connsiteY142" fmla="*/ 390525 h 3752850"/>
                  <a:gd name="connsiteX143" fmla="*/ 1885950 w 3576052"/>
                  <a:gd name="connsiteY143" fmla="*/ 371475 h 3752850"/>
                  <a:gd name="connsiteX144" fmla="*/ 1952625 w 3576052"/>
                  <a:gd name="connsiteY144" fmla="*/ 381000 h 3752850"/>
                  <a:gd name="connsiteX145" fmla="*/ 1990725 w 3576052"/>
                  <a:gd name="connsiteY145" fmla="*/ 381000 h 3752850"/>
                  <a:gd name="connsiteX146" fmla="*/ 2038350 w 3576052"/>
                  <a:gd name="connsiteY146" fmla="*/ 361950 h 3752850"/>
                  <a:gd name="connsiteX147" fmla="*/ 2114550 w 3576052"/>
                  <a:gd name="connsiteY147" fmla="*/ 371475 h 3752850"/>
                  <a:gd name="connsiteX148" fmla="*/ 2190750 w 3576052"/>
                  <a:gd name="connsiteY148" fmla="*/ 361950 h 3752850"/>
                  <a:gd name="connsiteX149" fmla="*/ 2238375 w 3576052"/>
                  <a:gd name="connsiteY149" fmla="*/ 419100 h 3752850"/>
                  <a:gd name="connsiteX150" fmla="*/ 2238375 w 3576052"/>
                  <a:gd name="connsiteY150" fmla="*/ 466725 h 3752850"/>
                  <a:gd name="connsiteX151" fmla="*/ 2171700 w 3576052"/>
                  <a:gd name="connsiteY151" fmla="*/ 495300 h 3752850"/>
                  <a:gd name="connsiteX152" fmla="*/ 2143125 w 3576052"/>
                  <a:gd name="connsiteY152" fmla="*/ 533400 h 3752850"/>
                  <a:gd name="connsiteX153" fmla="*/ 2133600 w 3576052"/>
                  <a:gd name="connsiteY153" fmla="*/ 561975 h 3752850"/>
                  <a:gd name="connsiteX154" fmla="*/ 2162175 w 3576052"/>
                  <a:gd name="connsiteY154" fmla="*/ 561975 h 3752850"/>
                  <a:gd name="connsiteX155" fmla="*/ 2200275 w 3576052"/>
                  <a:gd name="connsiteY155" fmla="*/ 571500 h 3752850"/>
                  <a:gd name="connsiteX156" fmla="*/ 2219325 w 3576052"/>
                  <a:gd name="connsiteY156" fmla="*/ 600075 h 3752850"/>
                  <a:gd name="connsiteX157" fmla="*/ 2219325 w 3576052"/>
                  <a:gd name="connsiteY157" fmla="*/ 638175 h 3752850"/>
                  <a:gd name="connsiteX158" fmla="*/ 2219325 w 3576052"/>
                  <a:gd name="connsiteY158" fmla="*/ 638175 h 3752850"/>
                  <a:gd name="connsiteX159" fmla="*/ 2295525 w 3576052"/>
                  <a:gd name="connsiteY159" fmla="*/ 676275 h 3752850"/>
                  <a:gd name="connsiteX160" fmla="*/ 2333625 w 3576052"/>
                  <a:gd name="connsiteY160" fmla="*/ 676275 h 3752850"/>
                  <a:gd name="connsiteX161" fmla="*/ 2390775 w 3576052"/>
                  <a:gd name="connsiteY161" fmla="*/ 723900 h 3752850"/>
                  <a:gd name="connsiteX162" fmla="*/ 2409825 w 3576052"/>
                  <a:gd name="connsiteY162" fmla="*/ 771525 h 3752850"/>
                  <a:gd name="connsiteX163" fmla="*/ 2438400 w 3576052"/>
                  <a:gd name="connsiteY163" fmla="*/ 771525 h 3752850"/>
                  <a:gd name="connsiteX164" fmla="*/ 2514600 w 3576052"/>
                  <a:gd name="connsiteY164" fmla="*/ 742950 h 3752850"/>
                  <a:gd name="connsiteX165" fmla="*/ 2552700 w 3576052"/>
                  <a:gd name="connsiteY165" fmla="*/ 647700 h 3752850"/>
                  <a:gd name="connsiteX166" fmla="*/ 2638425 w 3576052"/>
                  <a:gd name="connsiteY166" fmla="*/ 647700 h 3752850"/>
                  <a:gd name="connsiteX167" fmla="*/ 2638425 w 3576052"/>
                  <a:gd name="connsiteY167" fmla="*/ 533400 h 3752850"/>
                  <a:gd name="connsiteX168" fmla="*/ 2695575 w 3576052"/>
                  <a:gd name="connsiteY168" fmla="*/ 581025 h 3752850"/>
                  <a:gd name="connsiteX169" fmla="*/ 2733675 w 3576052"/>
                  <a:gd name="connsiteY169" fmla="*/ 600075 h 3752850"/>
                  <a:gd name="connsiteX170" fmla="*/ 2771775 w 3576052"/>
                  <a:gd name="connsiteY170" fmla="*/ 590550 h 3752850"/>
                  <a:gd name="connsiteX171" fmla="*/ 2819400 w 3576052"/>
                  <a:gd name="connsiteY171" fmla="*/ 600075 h 3752850"/>
                  <a:gd name="connsiteX172" fmla="*/ 2819400 w 3576052"/>
                  <a:gd name="connsiteY172" fmla="*/ 657225 h 3752850"/>
                  <a:gd name="connsiteX173" fmla="*/ 2876550 w 3576052"/>
                  <a:gd name="connsiteY173" fmla="*/ 590550 h 3752850"/>
                  <a:gd name="connsiteX174" fmla="*/ 2905125 w 3576052"/>
                  <a:gd name="connsiteY174" fmla="*/ 628650 h 3752850"/>
                  <a:gd name="connsiteX175" fmla="*/ 2914650 w 3576052"/>
                  <a:gd name="connsiteY175" fmla="*/ 695325 h 3752850"/>
                  <a:gd name="connsiteX176" fmla="*/ 2981325 w 3576052"/>
                  <a:gd name="connsiteY176" fmla="*/ 704850 h 3752850"/>
                  <a:gd name="connsiteX177" fmla="*/ 2962275 w 3576052"/>
                  <a:gd name="connsiteY177" fmla="*/ 657225 h 3752850"/>
                  <a:gd name="connsiteX178" fmla="*/ 2962275 w 3576052"/>
                  <a:gd name="connsiteY178" fmla="*/ 571500 h 3752850"/>
                  <a:gd name="connsiteX179" fmla="*/ 3009900 w 3576052"/>
                  <a:gd name="connsiteY179" fmla="*/ 571500 h 3752850"/>
                  <a:gd name="connsiteX180" fmla="*/ 3009900 w 3576052"/>
                  <a:gd name="connsiteY180" fmla="*/ 504825 h 3752850"/>
                  <a:gd name="connsiteX181" fmla="*/ 3038475 w 3576052"/>
                  <a:gd name="connsiteY181" fmla="*/ 476250 h 3752850"/>
                  <a:gd name="connsiteX182" fmla="*/ 3038475 w 3576052"/>
                  <a:gd name="connsiteY182" fmla="*/ 428625 h 3752850"/>
                  <a:gd name="connsiteX183" fmla="*/ 3009900 w 3576052"/>
                  <a:gd name="connsiteY183" fmla="*/ 381000 h 3752850"/>
                  <a:gd name="connsiteX184" fmla="*/ 3038475 w 3576052"/>
                  <a:gd name="connsiteY184" fmla="*/ 342900 h 3752850"/>
                  <a:gd name="connsiteX185" fmla="*/ 3038475 w 3576052"/>
                  <a:gd name="connsiteY185" fmla="*/ 342900 h 3752850"/>
                  <a:gd name="connsiteX186" fmla="*/ 3133725 w 3576052"/>
                  <a:gd name="connsiteY186" fmla="*/ 304800 h 3752850"/>
                  <a:gd name="connsiteX187" fmla="*/ 3114675 w 3576052"/>
                  <a:gd name="connsiteY187" fmla="*/ 228600 h 3752850"/>
                  <a:gd name="connsiteX188" fmla="*/ 3067050 w 3576052"/>
                  <a:gd name="connsiteY188" fmla="*/ 190500 h 3752850"/>
                  <a:gd name="connsiteX189" fmla="*/ 3086100 w 3576052"/>
                  <a:gd name="connsiteY189" fmla="*/ 152400 h 3752850"/>
                  <a:gd name="connsiteX190" fmla="*/ 3086100 w 3576052"/>
                  <a:gd name="connsiteY190" fmla="*/ 85725 h 3752850"/>
                  <a:gd name="connsiteX191" fmla="*/ 3095625 w 3576052"/>
                  <a:gd name="connsiteY191" fmla="*/ 0 h 3752850"/>
                  <a:gd name="connsiteX192" fmla="*/ 3152775 w 3576052"/>
                  <a:gd name="connsiteY192" fmla="*/ 0 h 3752850"/>
                  <a:gd name="connsiteX193" fmla="*/ 3171825 w 3576052"/>
                  <a:gd name="connsiteY193" fmla="*/ 38100 h 3752850"/>
                  <a:gd name="connsiteX194" fmla="*/ 3219450 w 3576052"/>
                  <a:gd name="connsiteY194" fmla="*/ 9525 h 3752850"/>
                  <a:gd name="connsiteX195" fmla="*/ 3333750 w 3576052"/>
                  <a:gd name="connsiteY195" fmla="*/ 38100 h 3752850"/>
                  <a:gd name="connsiteX196" fmla="*/ 3409950 w 3576052"/>
                  <a:gd name="connsiteY196" fmla="*/ 47625 h 3752850"/>
                  <a:gd name="connsiteX197" fmla="*/ 3448050 w 3576052"/>
                  <a:gd name="connsiteY197" fmla="*/ 66675 h 3752850"/>
                  <a:gd name="connsiteX198" fmla="*/ 3495675 w 3576052"/>
                  <a:gd name="connsiteY198" fmla="*/ 114300 h 3752850"/>
                  <a:gd name="connsiteX199" fmla="*/ 3495675 w 3576052"/>
                  <a:gd name="connsiteY199" fmla="*/ 190500 h 3752850"/>
                  <a:gd name="connsiteX200" fmla="*/ 3495675 w 3576052"/>
                  <a:gd name="connsiteY200" fmla="*/ 190500 h 3752850"/>
                  <a:gd name="connsiteX201" fmla="*/ 3533775 w 3576052"/>
                  <a:gd name="connsiteY201" fmla="*/ 266700 h 3752850"/>
                  <a:gd name="connsiteX202" fmla="*/ 3505200 w 3576052"/>
                  <a:gd name="connsiteY202" fmla="*/ 276225 h 3752850"/>
                  <a:gd name="connsiteX203" fmla="*/ 3543300 w 3576052"/>
                  <a:gd name="connsiteY203" fmla="*/ 314325 h 3752850"/>
                  <a:gd name="connsiteX204" fmla="*/ 3543300 w 3576052"/>
                  <a:gd name="connsiteY204" fmla="*/ 314325 h 3752850"/>
                  <a:gd name="connsiteX205" fmla="*/ 3571875 w 3576052"/>
                  <a:gd name="connsiteY205" fmla="*/ 466725 h 3752850"/>
                  <a:gd name="connsiteX206" fmla="*/ 3524250 w 3576052"/>
                  <a:gd name="connsiteY206" fmla="*/ 428625 h 3752850"/>
                  <a:gd name="connsiteX207" fmla="*/ 3476625 w 3576052"/>
                  <a:gd name="connsiteY207" fmla="*/ 352425 h 3752850"/>
                  <a:gd name="connsiteX208" fmla="*/ 3438525 w 3576052"/>
                  <a:gd name="connsiteY208" fmla="*/ 333375 h 3752850"/>
                  <a:gd name="connsiteX209" fmla="*/ 3409950 w 3576052"/>
                  <a:gd name="connsiteY209" fmla="*/ 352425 h 3752850"/>
                  <a:gd name="connsiteX210" fmla="*/ 3343275 w 3576052"/>
                  <a:gd name="connsiteY210" fmla="*/ 352425 h 3752850"/>
                  <a:gd name="connsiteX211" fmla="*/ 3352800 w 3576052"/>
                  <a:gd name="connsiteY211" fmla="*/ 457200 h 3752850"/>
                  <a:gd name="connsiteX212" fmla="*/ 3352800 w 3576052"/>
                  <a:gd name="connsiteY212" fmla="*/ 514350 h 3752850"/>
                  <a:gd name="connsiteX213" fmla="*/ 3390900 w 3576052"/>
                  <a:gd name="connsiteY213" fmla="*/ 542925 h 3752850"/>
                  <a:gd name="connsiteX214" fmla="*/ 3409950 w 3576052"/>
                  <a:gd name="connsiteY214" fmla="*/ 552450 h 3752850"/>
                  <a:gd name="connsiteX215" fmla="*/ 3352800 w 3576052"/>
                  <a:gd name="connsiteY215" fmla="*/ 571500 h 3752850"/>
                  <a:gd name="connsiteX216" fmla="*/ 3314700 w 3576052"/>
                  <a:gd name="connsiteY216" fmla="*/ 581025 h 3752850"/>
                  <a:gd name="connsiteX217" fmla="*/ 3276600 w 3576052"/>
                  <a:gd name="connsiteY217" fmla="*/ 590550 h 3752850"/>
                  <a:gd name="connsiteX218" fmla="*/ 3276600 w 3576052"/>
                  <a:gd name="connsiteY218" fmla="*/ 638175 h 3752850"/>
                  <a:gd name="connsiteX219" fmla="*/ 3238500 w 3576052"/>
                  <a:gd name="connsiteY219" fmla="*/ 638175 h 3752850"/>
                  <a:gd name="connsiteX220" fmla="*/ 3209925 w 3576052"/>
                  <a:gd name="connsiteY220" fmla="*/ 666750 h 3752850"/>
                  <a:gd name="connsiteX221" fmla="*/ 3200400 w 3576052"/>
                  <a:gd name="connsiteY221" fmla="*/ 733425 h 3752850"/>
                  <a:gd name="connsiteX222" fmla="*/ 3238500 w 3576052"/>
                  <a:gd name="connsiteY222" fmla="*/ 781050 h 3752850"/>
                  <a:gd name="connsiteX223" fmla="*/ 3333750 w 3576052"/>
                  <a:gd name="connsiteY223" fmla="*/ 809625 h 3752850"/>
                  <a:gd name="connsiteX224" fmla="*/ 3314700 w 3576052"/>
                  <a:gd name="connsiteY224" fmla="*/ 819150 h 3752850"/>
                  <a:gd name="connsiteX225" fmla="*/ 3314700 w 3576052"/>
                  <a:gd name="connsiteY225" fmla="*/ 876300 h 3752850"/>
                  <a:gd name="connsiteX226" fmla="*/ 3314700 w 3576052"/>
                  <a:gd name="connsiteY226" fmla="*/ 876300 h 3752850"/>
                  <a:gd name="connsiteX227" fmla="*/ 3276600 w 3576052"/>
                  <a:gd name="connsiteY227" fmla="*/ 942975 h 3752850"/>
                  <a:gd name="connsiteX228" fmla="*/ 3248025 w 3576052"/>
                  <a:gd name="connsiteY228" fmla="*/ 904875 h 3752850"/>
                  <a:gd name="connsiteX229" fmla="*/ 3181350 w 3576052"/>
                  <a:gd name="connsiteY229" fmla="*/ 885825 h 3752850"/>
                  <a:gd name="connsiteX230" fmla="*/ 3200400 w 3576052"/>
                  <a:gd name="connsiteY230" fmla="*/ 923925 h 3752850"/>
                  <a:gd name="connsiteX231" fmla="*/ 3181350 w 3576052"/>
                  <a:gd name="connsiteY231" fmla="*/ 962025 h 3752850"/>
                  <a:gd name="connsiteX232" fmla="*/ 3133725 w 3576052"/>
                  <a:gd name="connsiteY232" fmla="*/ 933450 h 3752850"/>
                  <a:gd name="connsiteX233" fmla="*/ 3105150 w 3576052"/>
                  <a:gd name="connsiteY233" fmla="*/ 962025 h 3752850"/>
                  <a:gd name="connsiteX234" fmla="*/ 3114675 w 3576052"/>
                  <a:gd name="connsiteY234" fmla="*/ 1009650 h 3752850"/>
                  <a:gd name="connsiteX235" fmla="*/ 3114675 w 3576052"/>
                  <a:gd name="connsiteY235" fmla="*/ 1009650 h 3752850"/>
                  <a:gd name="connsiteX236" fmla="*/ 3048000 w 3576052"/>
                  <a:gd name="connsiteY236" fmla="*/ 1028700 h 3752850"/>
                  <a:gd name="connsiteX237" fmla="*/ 2990850 w 3576052"/>
                  <a:gd name="connsiteY237" fmla="*/ 1009650 h 3752850"/>
                  <a:gd name="connsiteX238" fmla="*/ 2990850 w 3576052"/>
                  <a:gd name="connsiteY238" fmla="*/ 1047750 h 3752850"/>
                  <a:gd name="connsiteX239" fmla="*/ 2990850 w 3576052"/>
                  <a:gd name="connsiteY239" fmla="*/ 1104900 h 3752850"/>
                  <a:gd name="connsiteX240" fmla="*/ 3009900 w 3576052"/>
                  <a:gd name="connsiteY240" fmla="*/ 1104900 h 3752850"/>
                  <a:gd name="connsiteX241" fmla="*/ 3057525 w 3576052"/>
                  <a:gd name="connsiteY241" fmla="*/ 1095375 h 3752850"/>
                  <a:gd name="connsiteX242" fmla="*/ 3095625 w 3576052"/>
                  <a:gd name="connsiteY242" fmla="*/ 1095375 h 3752850"/>
                  <a:gd name="connsiteX243" fmla="*/ 3143250 w 3576052"/>
                  <a:gd name="connsiteY243" fmla="*/ 1085850 h 3752850"/>
                  <a:gd name="connsiteX244" fmla="*/ 3171825 w 3576052"/>
                  <a:gd name="connsiteY244" fmla="*/ 1133475 h 3752850"/>
                  <a:gd name="connsiteX245" fmla="*/ 3219450 w 3576052"/>
                  <a:gd name="connsiteY245" fmla="*/ 1133475 h 3752850"/>
                  <a:gd name="connsiteX246" fmla="*/ 3219450 w 3576052"/>
                  <a:gd name="connsiteY246" fmla="*/ 1181100 h 3752850"/>
                  <a:gd name="connsiteX247" fmla="*/ 3171825 w 3576052"/>
                  <a:gd name="connsiteY247" fmla="*/ 1257300 h 3752850"/>
                  <a:gd name="connsiteX248" fmla="*/ 3105150 w 3576052"/>
                  <a:gd name="connsiteY248" fmla="*/ 1285875 h 3752850"/>
                  <a:gd name="connsiteX249" fmla="*/ 3038475 w 3576052"/>
                  <a:gd name="connsiteY249" fmla="*/ 1304925 h 3752850"/>
                  <a:gd name="connsiteX250" fmla="*/ 3067050 w 3576052"/>
                  <a:gd name="connsiteY250" fmla="*/ 1352550 h 3752850"/>
                  <a:gd name="connsiteX251" fmla="*/ 3095625 w 3576052"/>
                  <a:gd name="connsiteY251" fmla="*/ 1390650 h 3752850"/>
                  <a:gd name="connsiteX252" fmla="*/ 3095625 w 3576052"/>
                  <a:gd name="connsiteY252" fmla="*/ 1428750 h 3752850"/>
                  <a:gd name="connsiteX253" fmla="*/ 3152775 w 3576052"/>
                  <a:gd name="connsiteY253" fmla="*/ 1428750 h 3752850"/>
                  <a:gd name="connsiteX254" fmla="*/ 3200400 w 3576052"/>
                  <a:gd name="connsiteY254" fmla="*/ 1371600 h 3752850"/>
                  <a:gd name="connsiteX255" fmla="*/ 3200400 w 3576052"/>
                  <a:gd name="connsiteY255" fmla="*/ 1371600 h 3752850"/>
                  <a:gd name="connsiteX256" fmla="*/ 3238500 w 3576052"/>
                  <a:gd name="connsiteY256" fmla="*/ 1428750 h 3752850"/>
                  <a:gd name="connsiteX257" fmla="*/ 3248025 w 3576052"/>
                  <a:gd name="connsiteY257" fmla="*/ 1476375 h 3752850"/>
                  <a:gd name="connsiteX258" fmla="*/ 3248025 w 3576052"/>
                  <a:gd name="connsiteY258" fmla="*/ 1533525 h 3752850"/>
                  <a:gd name="connsiteX259" fmla="*/ 3219450 w 3576052"/>
                  <a:gd name="connsiteY259" fmla="*/ 1581150 h 3752850"/>
                  <a:gd name="connsiteX260" fmla="*/ 3190875 w 3576052"/>
                  <a:gd name="connsiteY260" fmla="*/ 1533525 h 3752850"/>
                  <a:gd name="connsiteX261" fmla="*/ 3190875 w 3576052"/>
                  <a:gd name="connsiteY261" fmla="*/ 1533525 h 3752850"/>
                  <a:gd name="connsiteX262" fmla="*/ 3124200 w 3576052"/>
                  <a:gd name="connsiteY262" fmla="*/ 1476375 h 3752850"/>
                  <a:gd name="connsiteX263" fmla="*/ 3076575 w 3576052"/>
                  <a:gd name="connsiteY263" fmla="*/ 1476375 h 3752850"/>
                  <a:gd name="connsiteX264" fmla="*/ 3114675 w 3576052"/>
                  <a:gd name="connsiteY264" fmla="*/ 1514475 h 3752850"/>
                  <a:gd name="connsiteX265" fmla="*/ 3114675 w 3576052"/>
                  <a:gd name="connsiteY265" fmla="*/ 1600200 h 3752850"/>
                  <a:gd name="connsiteX266" fmla="*/ 3114675 w 3576052"/>
                  <a:gd name="connsiteY266" fmla="*/ 1657350 h 3752850"/>
                  <a:gd name="connsiteX267" fmla="*/ 3133725 w 3576052"/>
                  <a:gd name="connsiteY267" fmla="*/ 1676400 h 3752850"/>
                  <a:gd name="connsiteX268" fmla="*/ 3143250 w 3576052"/>
                  <a:gd name="connsiteY268" fmla="*/ 1714500 h 3752850"/>
                  <a:gd name="connsiteX269" fmla="*/ 3114675 w 3576052"/>
                  <a:gd name="connsiteY269" fmla="*/ 1695450 h 3752850"/>
                  <a:gd name="connsiteX270" fmla="*/ 3057525 w 3576052"/>
                  <a:gd name="connsiteY270" fmla="*/ 1714500 h 3752850"/>
                  <a:gd name="connsiteX271" fmla="*/ 3057525 w 3576052"/>
                  <a:gd name="connsiteY271" fmla="*/ 1752600 h 3752850"/>
                  <a:gd name="connsiteX272" fmla="*/ 3057525 w 3576052"/>
                  <a:gd name="connsiteY272" fmla="*/ 1790700 h 3752850"/>
                  <a:gd name="connsiteX273" fmla="*/ 3057525 w 3576052"/>
                  <a:gd name="connsiteY273" fmla="*/ 1838325 h 3752850"/>
                  <a:gd name="connsiteX274" fmla="*/ 3114675 w 3576052"/>
                  <a:gd name="connsiteY274" fmla="*/ 1809750 h 3752850"/>
                  <a:gd name="connsiteX275" fmla="*/ 3209925 w 3576052"/>
                  <a:gd name="connsiteY275" fmla="*/ 1819275 h 3752850"/>
                  <a:gd name="connsiteX276" fmla="*/ 3200400 w 3576052"/>
                  <a:gd name="connsiteY276" fmla="*/ 1847850 h 3752850"/>
                  <a:gd name="connsiteX277" fmla="*/ 3228975 w 3576052"/>
                  <a:gd name="connsiteY277" fmla="*/ 1857375 h 3752850"/>
                  <a:gd name="connsiteX278" fmla="*/ 3171825 w 3576052"/>
                  <a:gd name="connsiteY278" fmla="*/ 1857375 h 3752850"/>
                  <a:gd name="connsiteX279" fmla="*/ 3095625 w 3576052"/>
                  <a:gd name="connsiteY279" fmla="*/ 1914525 h 3752850"/>
                  <a:gd name="connsiteX280" fmla="*/ 3114675 w 3576052"/>
                  <a:gd name="connsiteY280" fmla="*/ 1933575 h 3752850"/>
                  <a:gd name="connsiteX281" fmla="*/ 3190875 w 3576052"/>
                  <a:gd name="connsiteY281" fmla="*/ 1933575 h 3752850"/>
                  <a:gd name="connsiteX282" fmla="*/ 3200400 w 3576052"/>
                  <a:gd name="connsiteY282" fmla="*/ 1981200 h 3752850"/>
                  <a:gd name="connsiteX283" fmla="*/ 3200400 w 3576052"/>
                  <a:gd name="connsiteY283" fmla="*/ 2019300 h 3752850"/>
                  <a:gd name="connsiteX284" fmla="*/ 3200400 w 3576052"/>
                  <a:gd name="connsiteY284" fmla="*/ 2019300 h 3752850"/>
                  <a:gd name="connsiteX285" fmla="*/ 3200400 w 3576052"/>
                  <a:gd name="connsiteY285" fmla="*/ 2019300 h 3752850"/>
                  <a:gd name="connsiteX286" fmla="*/ 3238500 w 3576052"/>
                  <a:gd name="connsiteY286" fmla="*/ 2114550 h 3752850"/>
                  <a:gd name="connsiteX287" fmla="*/ 3209925 w 3576052"/>
                  <a:gd name="connsiteY287" fmla="*/ 2105025 h 3752850"/>
                  <a:gd name="connsiteX288" fmla="*/ 3209925 w 3576052"/>
                  <a:gd name="connsiteY288" fmla="*/ 2124075 h 3752850"/>
                  <a:gd name="connsiteX289" fmla="*/ 3200400 w 3576052"/>
                  <a:gd name="connsiteY289" fmla="*/ 2238375 h 3752850"/>
                  <a:gd name="connsiteX290" fmla="*/ 3181350 w 3576052"/>
                  <a:gd name="connsiteY290" fmla="*/ 2238375 h 3752850"/>
                  <a:gd name="connsiteX291" fmla="*/ 3162300 w 3576052"/>
                  <a:gd name="connsiteY291" fmla="*/ 2181225 h 3752850"/>
                  <a:gd name="connsiteX292" fmla="*/ 3162300 w 3576052"/>
                  <a:gd name="connsiteY292" fmla="*/ 2152650 h 3752850"/>
                  <a:gd name="connsiteX293" fmla="*/ 3086100 w 3576052"/>
                  <a:gd name="connsiteY293" fmla="*/ 2152650 h 3752850"/>
                  <a:gd name="connsiteX294" fmla="*/ 3143250 w 3576052"/>
                  <a:gd name="connsiteY294" fmla="*/ 2124075 h 3752850"/>
                  <a:gd name="connsiteX295" fmla="*/ 3067050 w 3576052"/>
                  <a:gd name="connsiteY295" fmla="*/ 2124075 h 3752850"/>
                  <a:gd name="connsiteX296" fmla="*/ 3000375 w 3576052"/>
                  <a:gd name="connsiteY296" fmla="*/ 2085975 h 3752850"/>
                  <a:gd name="connsiteX297" fmla="*/ 3038475 w 3576052"/>
                  <a:gd name="connsiteY297" fmla="*/ 2076450 h 3752850"/>
                  <a:gd name="connsiteX298" fmla="*/ 3067050 w 3576052"/>
                  <a:gd name="connsiteY298" fmla="*/ 2066925 h 3752850"/>
                  <a:gd name="connsiteX299" fmla="*/ 3028950 w 3576052"/>
                  <a:gd name="connsiteY299" fmla="*/ 1990725 h 3752850"/>
                  <a:gd name="connsiteX300" fmla="*/ 3000375 w 3576052"/>
                  <a:gd name="connsiteY300" fmla="*/ 2047875 h 3752850"/>
                  <a:gd name="connsiteX301" fmla="*/ 2990850 w 3576052"/>
                  <a:gd name="connsiteY301" fmla="*/ 1990725 h 3752850"/>
                  <a:gd name="connsiteX302" fmla="*/ 2943225 w 3576052"/>
                  <a:gd name="connsiteY302" fmla="*/ 2028825 h 3752850"/>
                  <a:gd name="connsiteX303" fmla="*/ 2924175 w 3576052"/>
                  <a:gd name="connsiteY303" fmla="*/ 1971675 h 375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Lst>
                <a:rect l="l" t="t" r="r" b="b"/>
                <a:pathLst>
                  <a:path w="3576052" h="3752850">
                    <a:moveTo>
                      <a:pt x="1666875" y="3381375"/>
                    </a:moveTo>
                    <a:lnTo>
                      <a:pt x="1600200" y="3352800"/>
                    </a:lnTo>
                    <a:lnTo>
                      <a:pt x="1524000" y="3352800"/>
                    </a:lnTo>
                    <a:lnTo>
                      <a:pt x="1476375" y="3400425"/>
                    </a:lnTo>
                    <a:lnTo>
                      <a:pt x="1485900" y="3467100"/>
                    </a:lnTo>
                    <a:lnTo>
                      <a:pt x="1495425" y="3514725"/>
                    </a:lnTo>
                    <a:lnTo>
                      <a:pt x="1466850" y="3524250"/>
                    </a:lnTo>
                    <a:lnTo>
                      <a:pt x="1476375" y="3629025"/>
                    </a:lnTo>
                    <a:lnTo>
                      <a:pt x="1485900" y="3695700"/>
                    </a:lnTo>
                    <a:lnTo>
                      <a:pt x="1409700" y="3676650"/>
                    </a:lnTo>
                    <a:lnTo>
                      <a:pt x="1295400" y="3648075"/>
                    </a:lnTo>
                    <a:lnTo>
                      <a:pt x="1295400" y="3648075"/>
                    </a:lnTo>
                    <a:lnTo>
                      <a:pt x="1285875" y="3695700"/>
                    </a:lnTo>
                    <a:lnTo>
                      <a:pt x="1362075" y="3752850"/>
                    </a:lnTo>
                    <a:lnTo>
                      <a:pt x="1314450" y="3752850"/>
                    </a:lnTo>
                    <a:lnTo>
                      <a:pt x="1190625" y="3695700"/>
                    </a:lnTo>
                    <a:lnTo>
                      <a:pt x="1190625" y="3695700"/>
                    </a:lnTo>
                    <a:lnTo>
                      <a:pt x="1104900" y="3667125"/>
                    </a:lnTo>
                    <a:lnTo>
                      <a:pt x="1057275" y="3629025"/>
                    </a:lnTo>
                    <a:lnTo>
                      <a:pt x="1057275" y="3533775"/>
                    </a:lnTo>
                    <a:lnTo>
                      <a:pt x="1066800" y="3467100"/>
                    </a:lnTo>
                    <a:lnTo>
                      <a:pt x="1057275" y="3419475"/>
                    </a:lnTo>
                    <a:lnTo>
                      <a:pt x="1000125" y="3352800"/>
                    </a:lnTo>
                    <a:lnTo>
                      <a:pt x="904875" y="3352800"/>
                    </a:lnTo>
                    <a:lnTo>
                      <a:pt x="876300" y="3362325"/>
                    </a:lnTo>
                    <a:lnTo>
                      <a:pt x="876300" y="3305175"/>
                    </a:lnTo>
                    <a:lnTo>
                      <a:pt x="790575" y="3324225"/>
                    </a:lnTo>
                    <a:lnTo>
                      <a:pt x="771525" y="3286125"/>
                    </a:lnTo>
                    <a:lnTo>
                      <a:pt x="742950" y="3333750"/>
                    </a:lnTo>
                    <a:lnTo>
                      <a:pt x="657225" y="3324225"/>
                    </a:lnTo>
                    <a:lnTo>
                      <a:pt x="590550" y="3343275"/>
                    </a:lnTo>
                    <a:lnTo>
                      <a:pt x="552450" y="3362325"/>
                    </a:lnTo>
                    <a:lnTo>
                      <a:pt x="504825" y="3324225"/>
                    </a:lnTo>
                    <a:lnTo>
                      <a:pt x="504825" y="3219450"/>
                    </a:lnTo>
                    <a:lnTo>
                      <a:pt x="457200" y="3190875"/>
                    </a:lnTo>
                    <a:lnTo>
                      <a:pt x="381000" y="3181350"/>
                    </a:lnTo>
                    <a:lnTo>
                      <a:pt x="342900" y="3133725"/>
                    </a:lnTo>
                    <a:lnTo>
                      <a:pt x="257175" y="3143250"/>
                    </a:lnTo>
                    <a:lnTo>
                      <a:pt x="276225" y="3171825"/>
                    </a:lnTo>
                    <a:lnTo>
                      <a:pt x="285750" y="3228975"/>
                    </a:lnTo>
                    <a:lnTo>
                      <a:pt x="228600" y="3181350"/>
                    </a:lnTo>
                    <a:lnTo>
                      <a:pt x="200025" y="3209925"/>
                    </a:lnTo>
                    <a:lnTo>
                      <a:pt x="152400" y="3190875"/>
                    </a:lnTo>
                    <a:lnTo>
                      <a:pt x="57150" y="3133725"/>
                    </a:lnTo>
                    <a:lnTo>
                      <a:pt x="0" y="3114675"/>
                    </a:lnTo>
                    <a:lnTo>
                      <a:pt x="0" y="3067050"/>
                    </a:lnTo>
                    <a:lnTo>
                      <a:pt x="38100" y="3067050"/>
                    </a:lnTo>
                    <a:lnTo>
                      <a:pt x="9525" y="3009900"/>
                    </a:lnTo>
                    <a:lnTo>
                      <a:pt x="0" y="2933700"/>
                    </a:lnTo>
                    <a:lnTo>
                      <a:pt x="0" y="2933700"/>
                    </a:lnTo>
                    <a:lnTo>
                      <a:pt x="28575" y="2867025"/>
                    </a:lnTo>
                    <a:lnTo>
                      <a:pt x="95250" y="2876550"/>
                    </a:lnTo>
                    <a:lnTo>
                      <a:pt x="171450" y="2886075"/>
                    </a:lnTo>
                    <a:lnTo>
                      <a:pt x="228600" y="2886075"/>
                    </a:lnTo>
                    <a:lnTo>
                      <a:pt x="247650" y="2867025"/>
                    </a:lnTo>
                    <a:lnTo>
                      <a:pt x="247650" y="2867025"/>
                    </a:lnTo>
                    <a:lnTo>
                      <a:pt x="333375" y="2828925"/>
                    </a:lnTo>
                    <a:cubicBezTo>
                      <a:pt x="373050" y="2759493"/>
                      <a:pt x="371475" y="2736652"/>
                      <a:pt x="371475" y="2771775"/>
                    </a:cubicBezTo>
                    <a:lnTo>
                      <a:pt x="381000" y="2695575"/>
                    </a:lnTo>
                    <a:lnTo>
                      <a:pt x="419100" y="2657475"/>
                    </a:lnTo>
                    <a:lnTo>
                      <a:pt x="447675" y="2647950"/>
                    </a:lnTo>
                    <a:lnTo>
                      <a:pt x="476250" y="2581275"/>
                    </a:lnTo>
                    <a:lnTo>
                      <a:pt x="495300" y="2552700"/>
                    </a:lnTo>
                    <a:lnTo>
                      <a:pt x="533400" y="2505075"/>
                    </a:lnTo>
                    <a:lnTo>
                      <a:pt x="504825" y="2409825"/>
                    </a:lnTo>
                    <a:lnTo>
                      <a:pt x="504825" y="2371725"/>
                    </a:lnTo>
                    <a:lnTo>
                      <a:pt x="504825" y="2314575"/>
                    </a:lnTo>
                    <a:lnTo>
                      <a:pt x="504825" y="2276475"/>
                    </a:lnTo>
                    <a:lnTo>
                      <a:pt x="533400" y="2190750"/>
                    </a:lnTo>
                    <a:lnTo>
                      <a:pt x="561975" y="2190750"/>
                    </a:lnTo>
                    <a:lnTo>
                      <a:pt x="561975" y="2162175"/>
                    </a:lnTo>
                    <a:lnTo>
                      <a:pt x="561975" y="2114550"/>
                    </a:lnTo>
                    <a:lnTo>
                      <a:pt x="561975" y="2114550"/>
                    </a:lnTo>
                    <a:lnTo>
                      <a:pt x="628650" y="2114550"/>
                    </a:lnTo>
                    <a:lnTo>
                      <a:pt x="628650" y="2085975"/>
                    </a:lnTo>
                    <a:lnTo>
                      <a:pt x="647700" y="2057400"/>
                    </a:lnTo>
                    <a:lnTo>
                      <a:pt x="628650" y="2000250"/>
                    </a:lnTo>
                    <a:lnTo>
                      <a:pt x="647700" y="1952625"/>
                    </a:lnTo>
                    <a:lnTo>
                      <a:pt x="685800" y="1943100"/>
                    </a:lnTo>
                    <a:lnTo>
                      <a:pt x="695325" y="1933575"/>
                    </a:lnTo>
                    <a:lnTo>
                      <a:pt x="714375" y="1914525"/>
                    </a:lnTo>
                    <a:lnTo>
                      <a:pt x="733425" y="1895475"/>
                    </a:lnTo>
                    <a:lnTo>
                      <a:pt x="752475" y="1857375"/>
                    </a:lnTo>
                    <a:lnTo>
                      <a:pt x="752475" y="1809750"/>
                    </a:lnTo>
                    <a:lnTo>
                      <a:pt x="771525" y="1752600"/>
                    </a:lnTo>
                    <a:lnTo>
                      <a:pt x="781050" y="1676400"/>
                    </a:lnTo>
                    <a:lnTo>
                      <a:pt x="781050" y="1676400"/>
                    </a:lnTo>
                    <a:cubicBezTo>
                      <a:pt x="830708" y="1616811"/>
                      <a:pt x="828675" y="1644048"/>
                      <a:pt x="828675" y="1609725"/>
                    </a:cubicBezTo>
                    <a:lnTo>
                      <a:pt x="828675" y="1562100"/>
                    </a:lnTo>
                    <a:lnTo>
                      <a:pt x="809625" y="1543050"/>
                    </a:lnTo>
                    <a:lnTo>
                      <a:pt x="809625" y="1543050"/>
                    </a:lnTo>
                    <a:lnTo>
                      <a:pt x="771525" y="1485900"/>
                    </a:lnTo>
                    <a:lnTo>
                      <a:pt x="771525" y="1485900"/>
                    </a:lnTo>
                    <a:lnTo>
                      <a:pt x="723900" y="1457325"/>
                    </a:lnTo>
                    <a:lnTo>
                      <a:pt x="723900" y="1419225"/>
                    </a:lnTo>
                    <a:lnTo>
                      <a:pt x="771525" y="1323975"/>
                    </a:lnTo>
                    <a:lnTo>
                      <a:pt x="752475" y="1238250"/>
                    </a:lnTo>
                    <a:lnTo>
                      <a:pt x="704850" y="1200150"/>
                    </a:lnTo>
                    <a:lnTo>
                      <a:pt x="657225" y="1123950"/>
                    </a:lnTo>
                    <a:lnTo>
                      <a:pt x="695325" y="1057275"/>
                    </a:lnTo>
                    <a:lnTo>
                      <a:pt x="733425" y="1104900"/>
                    </a:lnTo>
                    <a:lnTo>
                      <a:pt x="790575" y="1114425"/>
                    </a:lnTo>
                    <a:lnTo>
                      <a:pt x="838200" y="1123950"/>
                    </a:lnTo>
                    <a:lnTo>
                      <a:pt x="847725" y="1047750"/>
                    </a:lnTo>
                    <a:lnTo>
                      <a:pt x="885825" y="942975"/>
                    </a:lnTo>
                    <a:lnTo>
                      <a:pt x="847725" y="914400"/>
                    </a:lnTo>
                    <a:lnTo>
                      <a:pt x="847725" y="876300"/>
                    </a:lnTo>
                    <a:lnTo>
                      <a:pt x="866775" y="828675"/>
                    </a:lnTo>
                    <a:lnTo>
                      <a:pt x="895350" y="771525"/>
                    </a:lnTo>
                    <a:lnTo>
                      <a:pt x="923925" y="723900"/>
                    </a:lnTo>
                    <a:lnTo>
                      <a:pt x="923925" y="723900"/>
                    </a:lnTo>
                    <a:lnTo>
                      <a:pt x="876300" y="685800"/>
                    </a:lnTo>
                    <a:lnTo>
                      <a:pt x="828675" y="666750"/>
                    </a:lnTo>
                    <a:lnTo>
                      <a:pt x="828675" y="628650"/>
                    </a:lnTo>
                    <a:lnTo>
                      <a:pt x="828675" y="552450"/>
                    </a:lnTo>
                    <a:cubicBezTo>
                      <a:pt x="759589" y="493234"/>
                      <a:pt x="791272" y="495300"/>
                      <a:pt x="752475" y="495300"/>
                    </a:cubicBezTo>
                    <a:cubicBezTo>
                      <a:pt x="692886" y="445642"/>
                      <a:pt x="720123" y="447675"/>
                      <a:pt x="685800" y="447675"/>
                    </a:cubicBezTo>
                    <a:lnTo>
                      <a:pt x="685800" y="409575"/>
                    </a:lnTo>
                    <a:lnTo>
                      <a:pt x="704850" y="371475"/>
                    </a:lnTo>
                    <a:lnTo>
                      <a:pt x="771525" y="381000"/>
                    </a:lnTo>
                    <a:lnTo>
                      <a:pt x="771525" y="381000"/>
                    </a:lnTo>
                    <a:cubicBezTo>
                      <a:pt x="888756" y="332154"/>
                      <a:pt x="885825" y="292100"/>
                      <a:pt x="885825" y="342900"/>
                    </a:cubicBezTo>
                    <a:lnTo>
                      <a:pt x="933450" y="381000"/>
                    </a:lnTo>
                    <a:lnTo>
                      <a:pt x="971550" y="342900"/>
                    </a:lnTo>
                    <a:lnTo>
                      <a:pt x="1000125" y="314325"/>
                    </a:lnTo>
                    <a:lnTo>
                      <a:pt x="1028700" y="285750"/>
                    </a:lnTo>
                    <a:lnTo>
                      <a:pt x="1076325" y="266700"/>
                    </a:lnTo>
                    <a:lnTo>
                      <a:pt x="1076325" y="266700"/>
                    </a:lnTo>
                    <a:lnTo>
                      <a:pt x="1133475" y="190500"/>
                    </a:lnTo>
                    <a:lnTo>
                      <a:pt x="1209675" y="152400"/>
                    </a:lnTo>
                    <a:lnTo>
                      <a:pt x="1266825" y="133350"/>
                    </a:lnTo>
                    <a:lnTo>
                      <a:pt x="1381125" y="123825"/>
                    </a:lnTo>
                    <a:lnTo>
                      <a:pt x="1428750" y="123825"/>
                    </a:lnTo>
                    <a:lnTo>
                      <a:pt x="1438275" y="152400"/>
                    </a:lnTo>
                    <a:lnTo>
                      <a:pt x="1495425" y="190500"/>
                    </a:lnTo>
                    <a:lnTo>
                      <a:pt x="1552575" y="219075"/>
                    </a:lnTo>
                    <a:lnTo>
                      <a:pt x="1628775" y="219075"/>
                    </a:lnTo>
                    <a:lnTo>
                      <a:pt x="1628775" y="266700"/>
                    </a:lnTo>
                    <a:lnTo>
                      <a:pt x="1685925" y="257175"/>
                    </a:lnTo>
                    <a:lnTo>
                      <a:pt x="1743075" y="285750"/>
                    </a:lnTo>
                    <a:lnTo>
                      <a:pt x="1781175" y="333375"/>
                    </a:lnTo>
                    <a:lnTo>
                      <a:pt x="1800225" y="381000"/>
                    </a:lnTo>
                    <a:lnTo>
                      <a:pt x="1819275" y="390525"/>
                    </a:lnTo>
                    <a:lnTo>
                      <a:pt x="1885950" y="371475"/>
                    </a:lnTo>
                    <a:lnTo>
                      <a:pt x="1952625" y="381000"/>
                    </a:lnTo>
                    <a:lnTo>
                      <a:pt x="1990725" y="381000"/>
                    </a:lnTo>
                    <a:lnTo>
                      <a:pt x="2038350" y="361950"/>
                    </a:lnTo>
                    <a:lnTo>
                      <a:pt x="2114550" y="371475"/>
                    </a:lnTo>
                    <a:lnTo>
                      <a:pt x="2190750" y="361950"/>
                    </a:lnTo>
                    <a:cubicBezTo>
                      <a:pt x="2243334" y="404017"/>
                      <a:pt x="2238375" y="379720"/>
                      <a:pt x="2238375" y="419100"/>
                    </a:cubicBezTo>
                    <a:lnTo>
                      <a:pt x="2238375" y="466725"/>
                    </a:lnTo>
                    <a:cubicBezTo>
                      <a:pt x="2168647" y="486647"/>
                      <a:pt x="2171700" y="462661"/>
                      <a:pt x="2171700" y="495300"/>
                    </a:cubicBezTo>
                    <a:lnTo>
                      <a:pt x="2143125" y="533400"/>
                    </a:lnTo>
                    <a:lnTo>
                      <a:pt x="2133600" y="561975"/>
                    </a:lnTo>
                    <a:lnTo>
                      <a:pt x="2162175" y="561975"/>
                    </a:lnTo>
                    <a:lnTo>
                      <a:pt x="2200275" y="571500"/>
                    </a:lnTo>
                    <a:lnTo>
                      <a:pt x="2219325" y="600075"/>
                    </a:lnTo>
                    <a:lnTo>
                      <a:pt x="2219325" y="638175"/>
                    </a:lnTo>
                    <a:lnTo>
                      <a:pt x="2219325" y="638175"/>
                    </a:lnTo>
                    <a:lnTo>
                      <a:pt x="2295525" y="676275"/>
                    </a:lnTo>
                    <a:lnTo>
                      <a:pt x="2333625" y="676275"/>
                    </a:lnTo>
                    <a:lnTo>
                      <a:pt x="2390775" y="723900"/>
                    </a:lnTo>
                    <a:lnTo>
                      <a:pt x="2409825" y="771525"/>
                    </a:lnTo>
                    <a:lnTo>
                      <a:pt x="2438400" y="771525"/>
                    </a:lnTo>
                    <a:cubicBezTo>
                      <a:pt x="2517680" y="751705"/>
                      <a:pt x="2514600" y="778657"/>
                      <a:pt x="2514600" y="742950"/>
                    </a:cubicBezTo>
                    <a:lnTo>
                      <a:pt x="2552700" y="647700"/>
                    </a:lnTo>
                    <a:lnTo>
                      <a:pt x="2638425" y="647700"/>
                    </a:lnTo>
                    <a:lnTo>
                      <a:pt x="2638425" y="533400"/>
                    </a:lnTo>
                    <a:lnTo>
                      <a:pt x="2695575" y="581025"/>
                    </a:lnTo>
                    <a:lnTo>
                      <a:pt x="2733675" y="600075"/>
                    </a:lnTo>
                    <a:lnTo>
                      <a:pt x="2771775" y="590550"/>
                    </a:lnTo>
                    <a:lnTo>
                      <a:pt x="2819400" y="600075"/>
                    </a:lnTo>
                    <a:lnTo>
                      <a:pt x="2819400" y="657225"/>
                    </a:lnTo>
                    <a:cubicBezTo>
                      <a:pt x="2860650" y="585037"/>
                      <a:pt x="2831902" y="590550"/>
                      <a:pt x="2876550" y="590550"/>
                    </a:cubicBezTo>
                    <a:lnTo>
                      <a:pt x="2905125" y="628650"/>
                    </a:lnTo>
                    <a:lnTo>
                      <a:pt x="2914650" y="695325"/>
                    </a:lnTo>
                    <a:lnTo>
                      <a:pt x="2981325" y="704850"/>
                    </a:lnTo>
                    <a:lnTo>
                      <a:pt x="2962275" y="657225"/>
                    </a:lnTo>
                    <a:lnTo>
                      <a:pt x="2962275" y="571500"/>
                    </a:lnTo>
                    <a:lnTo>
                      <a:pt x="3009900" y="571500"/>
                    </a:lnTo>
                    <a:lnTo>
                      <a:pt x="3009900" y="504825"/>
                    </a:lnTo>
                    <a:lnTo>
                      <a:pt x="3038475" y="476250"/>
                    </a:lnTo>
                    <a:lnTo>
                      <a:pt x="3038475" y="428625"/>
                    </a:lnTo>
                    <a:lnTo>
                      <a:pt x="3009900" y="381000"/>
                    </a:lnTo>
                    <a:lnTo>
                      <a:pt x="3038475" y="342900"/>
                    </a:lnTo>
                    <a:lnTo>
                      <a:pt x="3038475" y="342900"/>
                    </a:lnTo>
                    <a:lnTo>
                      <a:pt x="3133725" y="304800"/>
                    </a:lnTo>
                    <a:lnTo>
                      <a:pt x="3114675" y="228600"/>
                    </a:lnTo>
                    <a:lnTo>
                      <a:pt x="3067050" y="190500"/>
                    </a:lnTo>
                    <a:lnTo>
                      <a:pt x="3086100" y="152400"/>
                    </a:lnTo>
                    <a:lnTo>
                      <a:pt x="3086100" y="85725"/>
                    </a:lnTo>
                    <a:lnTo>
                      <a:pt x="3095625" y="0"/>
                    </a:lnTo>
                    <a:lnTo>
                      <a:pt x="3152775" y="0"/>
                    </a:lnTo>
                    <a:lnTo>
                      <a:pt x="3171825" y="38100"/>
                    </a:lnTo>
                    <a:lnTo>
                      <a:pt x="3219450" y="9525"/>
                    </a:lnTo>
                    <a:lnTo>
                      <a:pt x="3333750" y="38100"/>
                    </a:lnTo>
                    <a:lnTo>
                      <a:pt x="3409950" y="47625"/>
                    </a:lnTo>
                    <a:lnTo>
                      <a:pt x="3448050" y="66675"/>
                    </a:lnTo>
                    <a:cubicBezTo>
                      <a:pt x="3497708" y="126264"/>
                      <a:pt x="3495675" y="148623"/>
                      <a:pt x="3495675" y="114300"/>
                    </a:cubicBezTo>
                    <a:lnTo>
                      <a:pt x="3495675" y="190500"/>
                    </a:lnTo>
                    <a:lnTo>
                      <a:pt x="3495675" y="190500"/>
                    </a:lnTo>
                    <a:lnTo>
                      <a:pt x="3533775" y="266700"/>
                    </a:lnTo>
                    <a:lnTo>
                      <a:pt x="3505200" y="276225"/>
                    </a:lnTo>
                    <a:lnTo>
                      <a:pt x="3543300" y="314325"/>
                    </a:lnTo>
                    <a:lnTo>
                      <a:pt x="3543300" y="314325"/>
                    </a:lnTo>
                    <a:cubicBezTo>
                      <a:pt x="3576052" y="434416"/>
                      <a:pt x="3571875" y="382899"/>
                      <a:pt x="3571875" y="466725"/>
                    </a:cubicBezTo>
                    <a:lnTo>
                      <a:pt x="3524250" y="428625"/>
                    </a:lnTo>
                    <a:lnTo>
                      <a:pt x="3476625" y="352425"/>
                    </a:lnTo>
                    <a:lnTo>
                      <a:pt x="3438525" y="333375"/>
                    </a:lnTo>
                    <a:lnTo>
                      <a:pt x="3409950" y="352425"/>
                    </a:lnTo>
                    <a:lnTo>
                      <a:pt x="3343275" y="352425"/>
                    </a:lnTo>
                    <a:lnTo>
                      <a:pt x="3352800" y="457200"/>
                    </a:lnTo>
                    <a:lnTo>
                      <a:pt x="3352800" y="514350"/>
                    </a:lnTo>
                    <a:lnTo>
                      <a:pt x="3390900" y="542925"/>
                    </a:lnTo>
                    <a:lnTo>
                      <a:pt x="3409950" y="552450"/>
                    </a:lnTo>
                    <a:cubicBezTo>
                      <a:pt x="3349668" y="562497"/>
                      <a:pt x="3352800" y="542662"/>
                      <a:pt x="3352800" y="571500"/>
                    </a:cubicBezTo>
                    <a:lnTo>
                      <a:pt x="3314700" y="581025"/>
                    </a:lnTo>
                    <a:lnTo>
                      <a:pt x="3276600" y="590550"/>
                    </a:lnTo>
                    <a:lnTo>
                      <a:pt x="3276600" y="638175"/>
                    </a:lnTo>
                    <a:lnTo>
                      <a:pt x="3238500" y="638175"/>
                    </a:lnTo>
                    <a:lnTo>
                      <a:pt x="3209925" y="666750"/>
                    </a:lnTo>
                    <a:lnTo>
                      <a:pt x="3200400" y="733425"/>
                    </a:lnTo>
                    <a:cubicBezTo>
                      <a:pt x="3230609" y="783773"/>
                      <a:pt x="3210462" y="781050"/>
                      <a:pt x="3238500" y="781050"/>
                    </a:cubicBezTo>
                    <a:cubicBezTo>
                      <a:pt x="3299738" y="817793"/>
                      <a:pt x="3267612" y="809625"/>
                      <a:pt x="3333750" y="809625"/>
                    </a:cubicBezTo>
                    <a:lnTo>
                      <a:pt x="3314700" y="819150"/>
                    </a:lnTo>
                    <a:lnTo>
                      <a:pt x="3314700" y="876300"/>
                    </a:lnTo>
                    <a:lnTo>
                      <a:pt x="3314700" y="876300"/>
                    </a:lnTo>
                    <a:cubicBezTo>
                      <a:pt x="3284874" y="945893"/>
                      <a:pt x="3310305" y="942975"/>
                      <a:pt x="3276600" y="942975"/>
                    </a:cubicBezTo>
                    <a:lnTo>
                      <a:pt x="3248025" y="904875"/>
                    </a:lnTo>
                    <a:cubicBezTo>
                      <a:pt x="3187863" y="884821"/>
                      <a:pt x="3210955" y="885825"/>
                      <a:pt x="3181350" y="885825"/>
                    </a:cubicBezTo>
                    <a:lnTo>
                      <a:pt x="3200400" y="923925"/>
                    </a:lnTo>
                    <a:lnTo>
                      <a:pt x="3181350" y="962025"/>
                    </a:lnTo>
                    <a:cubicBezTo>
                      <a:pt x="3140710" y="931545"/>
                      <a:pt x="3159125" y="933450"/>
                      <a:pt x="3133725" y="933450"/>
                    </a:cubicBezTo>
                    <a:lnTo>
                      <a:pt x="3105150" y="962025"/>
                    </a:lnTo>
                    <a:lnTo>
                      <a:pt x="3114675" y="1009650"/>
                    </a:lnTo>
                    <a:lnTo>
                      <a:pt x="3114675" y="1009650"/>
                    </a:lnTo>
                    <a:lnTo>
                      <a:pt x="3048000" y="1028700"/>
                    </a:lnTo>
                    <a:lnTo>
                      <a:pt x="2990850" y="1009650"/>
                    </a:lnTo>
                    <a:lnTo>
                      <a:pt x="2990850" y="1047750"/>
                    </a:lnTo>
                    <a:lnTo>
                      <a:pt x="2990850" y="1104900"/>
                    </a:lnTo>
                    <a:lnTo>
                      <a:pt x="3009900" y="1104900"/>
                    </a:lnTo>
                    <a:lnTo>
                      <a:pt x="3057525" y="1095375"/>
                    </a:lnTo>
                    <a:lnTo>
                      <a:pt x="3095625" y="1095375"/>
                    </a:lnTo>
                    <a:lnTo>
                      <a:pt x="3143250" y="1085850"/>
                    </a:lnTo>
                    <a:lnTo>
                      <a:pt x="3171825" y="1133475"/>
                    </a:lnTo>
                    <a:lnTo>
                      <a:pt x="3219450" y="1133475"/>
                    </a:lnTo>
                    <a:lnTo>
                      <a:pt x="3219450" y="1181100"/>
                    </a:lnTo>
                    <a:lnTo>
                      <a:pt x="3171825" y="1257300"/>
                    </a:lnTo>
                    <a:lnTo>
                      <a:pt x="3105150" y="1285875"/>
                    </a:lnTo>
                    <a:lnTo>
                      <a:pt x="3038475" y="1304925"/>
                    </a:lnTo>
                    <a:lnTo>
                      <a:pt x="3067050" y="1352550"/>
                    </a:lnTo>
                    <a:lnTo>
                      <a:pt x="3095625" y="1390650"/>
                    </a:lnTo>
                    <a:lnTo>
                      <a:pt x="3095625" y="1428750"/>
                    </a:lnTo>
                    <a:lnTo>
                      <a:pt x="3152775" y="1428750"/>
                    </a:lnTo>
                    <a:lnTo>
                      <a:pt x="3200400" y="1371600"/>
                    </a:lnTo>
                    <a:lnTo>
                      <a:pt x="3200400" y="1371600"/>
                    </a:lnTo>
                    <a:lnTo>
                      <a:pt x="3238500" y="1428750"/>
                    </a:lnTo>
                    <a:lnTo>
                      <a:pt x="3248025" y="1476375"/>
                    </a:lnTo>
                    <a:lnTo>
                      <a:pt x="3248025" y="1533525"/>
                    </a:lnTo>
                    <a:lnTo>
                      <a:pt x="3219450" y="1581150"/>
                    </a:lnTo>
                    <a:lnTo>
                      <a:pt x="3190875" y="1533525"/>
                    </a:lnTo>
                    <a:lnTo>
                      <a:pt x="3190875" y="1533525"/>
                    </a:lnTo>
                    <a:lnTo>
                      <a:pt x="3124200" y="1476375"/>
                    </a:lnTo>
                    <a:lnTo>
                      <a:pt x="3076575" y="1476375"/>
                    </a:lnTo>
                    <a:lnTo>
                      <a:pt x="3114675" y="1514475"/>
                    </a:lnTo>
                    <a:lnTo>
                      <a:pt x="3114675" y="1600200"/>
                    </a:lnTo>
                    <a:lnTo>
                      <a:pt x="3114675" y="1657350"/>
                    </a:lnTo>
                    <a:lnTo>
                      <a:pt x="3133725" y="1676400"/>
                    </a:lnTo>
                    <a:lnTo>
                      <a:pt x="3143250" y="1714500"/>
                    </a:lnTo>
                    <a:lnTo>
                      <a:pt x="3114675" y="1695450"/>
                    </a:lnTo>
                    <a:cubicBezTo>
                      <a:pt x="3054393" y="1705497"/>
                      <a:pt x="3057525" y="1685662"/>
                      <a:pt x="3057525" y="1714500"/>
                    </a:cubicBezTo>
                    <a:lnTo>
                      <a:pt x="3057525" y="1752600"/>
                    </a:lnTo>
                    <a:lnTo>
                      <a:pt x="3057525" y="1790700"/>
                    </a:lnTo>
                    <a:lnTo>
                      <a:pt x="3057525" y="1838325"/>
                    </a:lnTo>
                    <a:lnTo>
                      <a:pt x="3114675" y="1809750"/>
                    </a:lnTo>
                    <a:lnTo>
                      <a:pt x="3209925" y="1819275"/>
                    </a:lnTo>
                    <a:lnTo>
                      <a:pt x="3200400" y="1847850"/>
                    </a:lnTo>
                    <a:lnTo>
                      <a:pt x="3228975" y="1857375"/>
                    </a:lnTo>
                    <a:lnTo>
                      <a:pt x="3171825" y="1857375"/>
                    </a:lnTo>
                    <a:lnTo>
                      <a:pt x="3095625" y="1914525"/>
                    </a:lnTo>
                    <a:lnTo>
                      <a:pt x="3114675" y="1933575"/>
                    </a:lnTo>
                    <a:lnTo>
                      <a:pt x="3190875" y="1933575"/>
                    </a:lnTo>
                    <a:lnTo>
                      <a:pt x="3200400" y="1981200"/>
                    </a:lnTo>
                    <a:lnTo>
                      <a:pt x="3200400" y="2019300"/>
                    </a:lnTo>
                    <a:lnTo>
                      <a:pt x="3200400" y="2019300"/>
                    </a:lnTo>
                    <a:lnTo>
                      <a:pt x="3200400" y="2019300"/>
                    </a:lnTo>
                    <a:lnTo>
                      <a:pt x="3238500" y="2114550"/>
                    </a:lnTo>
                    <a:lnTo>
                      <a:pt x="3209925" y="2105025"/>
                    </a:lnTo>
                    <a:lnTo>
                      <a:pt x="3209925" y="2124075"/>
                    </a:lnTo>
                    <a:cubicBezTo>
                      <a:pt x="3200113" y="2232012"/>
                      <a:pt x="3200400" y="2193781"/>
                      <a:pt x="3200400" y="2238375"/>
                    </a:cubicBezTo>
                    <a:lnTo>
                      <a:pt x="3181350" y="2238375"/>
                    </a:lnTo>
                    <a:lnTo>
                      <a:pt x="3162300" y="2181225"/>
                    </a:lnTo>
                    <a:lnTo>
                      <a:pt x="3162300" y="2152650"/>
                    </a:lnTo>
                    <a:lnTo>
                      <a:pt x="3086100" y="2152650"/>
                    </a:lnTo>
                    <a:lnTo>
                      <a:pt x="3143250" y="2124075"/>
                    </a:lnTo>
                    <a:lnTo>
                      <a:pt x="3067050" y="2124075"/>
                    </a:lnTo>
                    <a:cubicBezTo>
                      <a:pt x="2997457" y="2094249"/>
                      <a:pt x="3000375" y="2119680"/>
                      <a:pt x="3000375" y="2085975"/>
                    </a:cubicBezTo>
                    <a:lnTo>
                      <a:pt x="3038475" y="2076450"/>
                    </a:lnTo>
                    <a:lnTo>
                      <a:pt x="3067050" y="2066925"/>
                    </a:lnTo>
                    <a:lnTo>
                      <a:pt x="3028950" y="1990725"/>
                    </a:lnTo>
                    <a:lnTo>
                      <a:pt x="3000375" y="2047875"/>
                    </a:lnTo>
                    <a:lnTo>
                      <a:pt x="2990850" y="1990725"/>
                    </a:lnTo>
                    <a:lnTo>
                      <a:pt x="2943225" y="2028825"/>
                    </a:lnTo>
                    <a:lnTo>
                      <a:pt x="2924175" y="1971675"/>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61" name="フリーフォーム 60"/>
              <p:cNvSpPr/>
              <p:nvPr/>
            </p:nvSpPr>
            <p:spPr>
              <a:xfrm>
                <a:off x="3819217" y="4941058"/>
                <a:ext cx="1105074" cy="305567"/>
              </a:xfrm>
              <a:custGeom>
                <a:avLst/>
                <a:gdLst>
                  <a:gd name="connsiteX0" fmla="*/ 109537 w 1104900"/>
                  <a:gd name="connsiteY0" fmla="*/ 285750 h 309562"/>
                  <a:gd name="connsiteX1" fmla="*/ 42862 w 1104900"/>
                  <a:gd name="connsiteY1" fmla="*/ 309562 h 309562"/>
                  <a:gd name="connsiteX2" fmla="*/ 9525 w 1104900"/>
                  <a:gd name="connsiteY2" fmla="*/ 295275 h 309562"/>
                  <a:gd name="connsiteX3" fmla="*/ 0 w 1104900"/>
                  <a:gd name="connsiteY3" fmla="*/ 285750 h 309562"/>
                  <a:gd name="connsiteX4" fmla="*/ 23812 w 1104900"/>
                  <a:gd name="connsiteY4" fmla="*/ 271462 h 309562"/>
                  <a:gd name="connsiteX5" fmla="*/ 57150 w 1104900"/>
                  <a:gd name="connsiteY5" fmla="*/ 252412 h 309562"/>
                  <a:gd name="connsiteX6" fmla="*/ 57150 w 1104900"/>
                  <a:gd name="connsiteY6" fmla="*/ 228600 h 309562"/>
                  <a:gd name="connsiteX7" fmla="*/ 38100 w 1104900"/>
                  <a:gd name="connsiteY7" fmla="*/ 228600 h 309562"/>
                  <a:gd name="connsiteX8" fmla="*/ 19050 w 1104900"/>
                  <a:gd name="connsiteY8" fmla="*/ 223837 h 309562"/>
                  <a:gd name="connsiteX9" fmla="*/ 19050 w 1104900"/>
                  <a:gd name="connsiteY9" fmla="*/ 204787 h 309562"/>
                  <a:gd name="connsiteX10" fmla="*/ 33337 w 1104900"/>
                  <a:gd name="connsiteY10" fmla="*/ 195262 h 309562"/>
                  <a:gd name="connsiteX11" fmla="*/ 66675 w 1104900"/>
                  <a:gd name="connsiteY11" fmla="*/ 200025 h 309562"/>
                  <a:gd name="connsiteX12" fmla="*/ 80962 w 1104900"/>
                  <a:gd name="connsiteY12" fmla="*/ 195262 h 309562"/>
                  <a:gd name="connsiteX13" fmla="*/ 80962 w 1104900"/>
                  <a:gd name="connsiteY13" fmla="*/ 176212 h 309562"/>
                  <a:gd name="connsiteX14" fmla="*/ 80962 w 1104900"/>
                  <a:gd name="connsiteY14" fmla="*/ 142875 h 309562"/>
                  <a:gd name="connsiteX15" fmla="*/ 80962 w 1104900"/>
                  <a:gd name="connsiteY15" fmla="*/ 142875 h 309562"/>
                  <a:gd name="connsiteX16" fmla="*/ 100012 w 1104900"/>
                  <a:gd name="connsiteY16" fmla="*/ 133350 h 309562"/>
                  <a:gd name="connsiteX17" fmla="*/ 123825 w 1104900"/>
                  <a:gd name="connsiteY17" fmla="*/ 119062 h 309562"/>
                  <a:gd name="connsiteX18" fmla="*/ 157162 w 1104900"/>
                  <a:gd name="connsiteY18" fmla="*/ 109537 h 309562"/>
                  <a:gd name="connsiteX19" fmla="*/ 157162 w 1104900"/>
                  <a:gd name="connsiteY19" fmla="*/ 109537 h 309562"/>
                  <a:gd name="connsiteX20" fmla="*/ 171450 w 1104900"/>
                  <a:gd name="connsiteY20" fmla="*/ 133350 h 309562"/>
                  <a:gd name="connsiteX21" fmla="*/ 190500 w 1104900"/>
                  <a:gd name="connsiteY21" fmla="*/ 133350 h 309562"/>
                  <a:gd name="connsiteX22" fmla="*/ 200025 w 1104900"/>
                  <a:gd name="connsiteY22" fmla="*/ 119062 h 309562"/>
                  <a:gd name="connsiteX23" fmla="*/ 200025 w 1104900"/>
                  <a:gd name="connsiteY23" fmla="*/ 119062 h 309562"/>
                  <a:gd name="connsiteX24" fmla="*/ 204787 w 1104900"/>
                  <a:gd name="connsiteY24" fmla="*/ 95250 h 309562"/>
                  <a:gd name="connsiteX25" fmla="*/ 223837 w 1104900"/>
                  <a:gd name="connsiteY25" fmla="*/ 95250 h 309562"/>
                  <a:gd name="connsiteX26" fmla="*/ 252412 w 1104900"/>
                  <a:gd name="connsiteY26" fmla="*/ 104775 h 309562"/>
                  <a:gd name="connsiteX27" fmla="*/ 252412 w 1104900"/>
                  <a:gd name="connsiteY27" fmla="*/ 104775 h 309562"/>
                  <a:gd name="connsiteX28" fmla="*/ 261937 w 1104900"/>
                  <a:gd name="connsiteY28" fmla="*/ 142875 h 309562"/>
                  <a:gd name="connsiteX29" fmla="*/ 285750 w 1104900"/>
                  <a:gd name="connsiteY29" fmla="*/ 133350 h 309562"/>
                  <a:gd name="connsiteX30" fmla="*/ 328612 w 1104900"/>
                  <a:gd name="connsiteY30" fmla="*/ 133350 h 309562"/>
                  <a:gd name="connsiteX31" fmla="*/ 366712 w 1104900"/>
                  <a:gd name="connsiteY31" fmla="*/ 114300 h 309562"/>
                  <a:gd name="connsiteX32" fmla="*/ 404812 w 1104900"/>
                  <a:gd name="connsiteY32" fmla="*/ 100012 h 309562"/>
                  <a:gd name="connsiteX33" fmla="*/ 485775 w 1104900"/>
                  <a:gd name="connsiteY33" fmla="*/ 47625 h 309562"/>
                  <a:gd name="connsiteX34" fmla="*/ 561975 w 1104900"/>
                  <a:gd name="connsiteY34" fmla="*/ 19050 h 309562"/>
                  <a:gd name="connsiteX35" fmla="*/ 633412 w 1104900"/>
                  <a:gd name="connsiteY35" fmla="*/ 0 h 309562"/>
                  <a:gd name="connsiteX36" fmla="*/ 709612 w 1104900"/>
                  <a:gd name="connsiteY36" fmla="*/ 4762 h 309562"/>
                  <a:gd name="connsiteX37" fmla="*/ 776287 w 1104900"/>
                  <a:gd name="connsiteY37" fmla="*/ 9525 h 309562"/>
                  <a:gd name="connsiteX38" fmla="*/ 842962 w 1104900"/>
                  <a:gd name="connsiteY38" fmla="*/ 4762 h 309562"/>
                  <a:gd name="connsiteX39" fmla="*/ 881062 w 1104900"/>
                  <a:gd name="connsiteY39" fmla="*/ 19050 h 309562"/>
                  <a:gd name="connsiteX40" fmla="*/ 862012 w 1104900"/>
                  <a:gd name="connsiteY40" fmla="*/ 33337 h 309562"/>
                  <a:gd name="connsiteX41" fmla="*/ 862012 w 1104900"/>
                  <a:gd name="connsiteY41" fmla="*/ 52387 h 309562"/>
                  <a:gd name="connsiteX42" fmla="*/ 862012 w 1104900"/>
                  <a:gd name="connsiteY42" fmla="*/ 52387 h 309562"/>
                  <a:gd name="connsiteX43" fmla="*/ 862012 w 1104900"/>
                  <a:gd name="connsiteY43" fmla="*/ 80962 h 309562"/>
                  <a:gd name="connsiteX44" fmla="*/ 890587 w 1104900"/>
                  <a:gd name="connsiteY44" fmla="*/ 95250 h 309562"/>
                  <a:gd name="connsiteX45" fmla="*/ 919162 w 1104900"/>
                  <a:gd name="connsiteY45" fmla="*/ 85725 h 309562"/>
                  <a:gd name="connsiteX46" fmla="*/ 933450 w 1104900"/>
                  <a:gd name="connsiteY46" fmla="*/ 80962 h 309562"/>
                  <a:gd name="connsiteX47" fmla="*/ 952500 w 1104900"/>
                  <a:gd name="connsiteY47" fmla="*/ 47625 h 309562"/>
                  <a:gd name="connsiteX48" fmla="*/ 976312 w 1104900"/>
                  <a:gd name="connsiteY48" fmla="*/ 28575 h 309562"/>
                  <a:gd name="connsiteX49" fmla="*/ 976312 w 1104900"/>
                  <a:gd name="connsiteY49" fmla="*/ 52387 h 309562"/>
                  <a:gd name="connsiteX50" fmla="*/ 995362 w 1104900"/>
                  <a:gd name="connsiteY50" fmla="*/ 66675 h 309562"/>
                  <a:gd name="connsiteX51" fmla="*/ 1009650 w 1104900"/>
                  <a:gd name="connsiteY51" fmla="*/ 42862 h 309562"/>
                  <a:gd name="connsiteX52" fmla="*/ 1009650 w 1104900"/>
                  <a:gd name="connsiteY52" fmla="*/ 42862 h 309562"/>
                  <a:gd name="connsiteX53" fmla="*/ 1033462 w 1104900"/>
                  <a:gd name="connsiteY53" fmla="*/ 52387 h 309562"/>
                  <a:gd name="connsiteX54" fmla="*/ 1028700 w 1104900"/>
                  <a:gd name="connsiteY54" fmla="*/ 80962 h 309562"/>
                  <a:gd name="connsiteX55" fmla="*/ 1009650 w 1104900"/>
                  <a:gd name="connsiteY55" fmla="*/ 85725 h 309562"/>
                  <a:gd name="connsiteX56" fmla="*/ 1009650 w 1104900"/>
                  <a:gd name="connsiteY56" fmla="*/ 104775 h 309562"/>
                  <a:gd name="connsiteX57" fmla="*/ 1023937 w 1104900"/>
                  <a:gd name="connsiteY57" fmla="*/ 104775 h 309562"/>
                  <a:gd name="connsiteX58" fmla="*/ 1038225 w 1104900"/>
                  <a:gd name="connsiteY58" fmla="*/ 95250 h 309562"/>
                  <a:gd name="connsiteX59" fmla="*/ 1038225 w 1104900"/>
                  <a:gd name="connsiteY59" fmla="*/ 119062 h 309562"/>
                  <a:gd name="connsiteX60" fmla="*/ 1081087 w 1104900"/>
                  <a:gd name="connsiteY60" fmla="*/ 114300 h 309562"/>
                  <a:gd name="connsiteX61" fmla="*/ 1104900 w 1104900"/>
                  <a:gd name="connsiteY61" fmla="*/ 119062 h 309562"/>
                  <a:gd name="connsiteX62" fmla="*/ 1062037 w 1104900"/>
                  <a:gd name="connsiteY62" fmla="*/ 133350 h 309562"/>
                  <a:gd name="connsiteX63" fmla="*/ 1042987 w 1104900"/>
                  <a:gd name="connsiteY63" fmla="*/ 152400 h 309562"/>
                  <a:gd name="connsiteX64" fmla="*/ 1000125 w 1104900"/>
                  <a:gd name="connsiteY64" fmla="*/ 142875 h 309562"/>
                  <a:gd name="connsiteX65" fmla="*/ 1009650 w 1104900"/>
                  <a:gd name="connsiteY65" fmla="*/ 161925 h 309562"/>
                  <a:gd name="connsiteX66" fmla="*/ 990600 w 1104900"/>
                  <a:gd name="connsiteY66" fmla="*/ 185737 h 309562"/>
                  <a:gd name="connsiteX67" fmla="*/ 990600 w 1104900"/>
                  <a:gd name="connsiteY67" fmla="*/ 214312 h 30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104900" h="309562">
                    <a:moveTo>
                      <a:pt x="109537" y="285750"/>
                    </a:moveTo>
                    <a:lnTo>
                      <a:pt x="42862" y="309562"/>
                    </a:lnTo>
                    <a:lnTo>
                      <a:pt x="9525" y="295275"/>
                    </a:lnTo>
                    <a:lnTo>
                      <a:pt x="0" y="285750"/>
                    </a:lnTo>
                    <a:lnTo>
                      <a:pt x="23812" y="271462"/>
                    </a:lnTo>
                    <a:lnTo>
                      <a:pt x="57150" y="252412"/>
                    </a:lnTo>
                    <a:lnTo>
                      <a:pt x="57150" y="228600"/>
                    </a:lnTo>
                    <a:lnTo>
                      <a:pt x="38100" y="228600"/>
                    </a:lnTo>
                    <a:lnTo>
                      <a:pt x="19050" y="223837"/>
                    </a:lnTo>
                    <a:lnTo>
                      <a:pt x="19050" y="204787"/>
                    </a:lnTo>
                    <a:lnTo>
                      <a:pt x="33337" y="195262"/>
                    </a:lnTo>
                    <a:lnTo>
                      <a:pt x="66675" y="200025"/>
                    </a:lnTo>
                    <a:lnTo>
                      <a:pt x="80962" y="195262"/>
                    </a:lnTo>
                    <a:lnTo>
                      <a:pt x="80962" y="176212"/>
                    </a:lnTo>
                    <a:lnTo>
                      <a:pt x="80962" y="142875"/>
                    </a:lnTo>
                    <a:lnTo>
                      <a:pt x="80962" y="142875"/>
                    </a:lnTo>
                    <a:lnTo>
                      <a:pt x="100012" y="133350"/>
                    </a:lnTo>
                    <a:cubicBezTo>
                      <a:pt x="120332" y="118109"/>
                      <a:pt x="111124" y="119062"/>
                      <a:pt x="123825" y="119062"/>
                    </a:cubicBezTo>
                    <a:cubicBezTo>
                      <a:pt x="153906" y="109035"/>
                      <a:pt x="142360" y="109537"/>
                      <a:pt x="157162" y="109537"/>
                    </a:cubicBezTo>
                    <a:lnTo>
                      <a:pt x="157162" y="109537"/>
                    </a:lnTo>
                    <a:lnTo>
                      <a:pt x="171450" y="133350"/>
                    </a:lnTo>
                    <a:lnTo>
                      <a:pt x="190500" y="133350"/>
                    </a:lnTo>
                    <a:lnTo>
                      <a:pt x="200025" y="119062"/>
                    </a:lnTo>
                    <a:lnTo>
                      <a:pt x="200025" y="119062"/>
                    </a:lnTo>
                    <a:lnTo>
                      <a:pt x="204787" y="95250"/>
                    </a:lnTo>
                    <a:lnTo>
                      <a:pt x="223837" y="95250"/>
                    </a:lnTo>
                    <a:lnTo>
                      <a:pt x="252412" y="104775"/>
                    </a:lnTo>
                    <a:lnTo>
                      <a:pt x="252412" y="104775"/>
                    </a:lnTo>
                    <a:lnTo>
                      <a:pt x="261937" y="142875"/>
                    </a:lnTo>
                    <a:lnTo>
                      <a:pt x="285750" y="133350"/>
                    </a:lnTo>
                    <a:lnTo>
                      <a:pt x="328612" y="133350"/>
                    </a:lnTo>
                    <a:lnTo>
                      <a:pt x="366712" y="114300"/>
                    </a:lnTo>
                    <a:lnTo>
                      <a:pt x="404812" y="100012"/>
                    </a:lnTo>
                    <a:lnTo>
                      <a:pt x="485775" y="47625"/>
                    </a:lnTo>
                    <a:lnTo>
                      <a:pt x="561975" y="19050"/>
                    </a:lnTo>
                    <a:lnTo>
                      <a:pt x="633412" y="0"/>
                    </a:lnTo>
                    <a:lnTo>
                      <a:pt x="709612" y="4762"/>
                    </a:lnTo>
                    <a:lnTo>
                      <a:pt x="776287" y="9525"/>
                    </a:lnTo>
                    <a:lnTo>
                      <a:pt x="842962" y="4762"/>
                    </a:lnTo>
                    <a:lnTo>
                      <a:pt x="881062" y="19050"/>
                    </a:lnTo>
                    <a:lnTo>
                      <a:pt x="862012" y="33337"/>
                    </a:lnTo>
                    <a:lnTo>
                      <a:pt x="862012" y="52387"/>
                    </a:lnTo>
                    <a:lnTo>
                      <a:pt x="862012" y="52387"/>
                    </a:lnTo>
                    <a:lnTo>
                      <a:pt x="862012" y="80962"/>
                    </a:lnTo>
                    <a:cubicBezTo>
                      <a:pt x="871537" y="85725"/>
                      <a:pt x="880144" y="93161"/>
                      <a:pt x="890587" y="95250"/>
                    </a:cubicBezTo>
                    <a:cubicBezTo>
                      <a:pt x="898619" y="96856"/>
                      <a:pt x="911625" y="89493"/>
                      <a:pt x="919162" y="85725"/>
                    </a:cubicBezTo>
                    <a:lnTo>
                      <a:pt x="933450" y="80962"/>
                    </a:lnTo>
                    <a:lnTo>
                      <a:pt x="952500" y="47625"/>
                    </a:lnTo>
                    <a:cubicBezTo>
                      <a:pt x="972672" y="27453"/>
                      <a:pt x="962570" y="28575"/>
                      <a:pt x="976312" y="28575"/>
                    </a:cubicBezTo>
                    <a:lnTo>
                      <a:pt x="976312" y="52387"/>
                    </a:lnTo>
                    <a:lnTo>
                      <a:pt x="995362" y="66675"/>
                    </a:lnTo>
                    <a:lnTo>
                      <a:pt x="1009650" y="42862"/>
                    </a:lnTo>
                    <a:lnTo>
                      <a:pt x="1009650" y="42862"/>
                    </a:lnTo>
                    <a:lnTo>
                      <a:pt x="1033462" y="52387"/>
                    </a:lnTo>
                    <a:lnTo>
                      <a:pt x="1028700" y="80962"/>
                    </a:lnTo>
                    <a:lnTo>
                      <a:pt x="1009650" y="85725"/>
                    </a:lnTo>
                    <a:lnTo>
                      <a:pt x="1009650" y="104775"/>
                    </a:lnTo>
                    <a:lnTo>
                      <a:pt x="1023937" y="104775"/>
                    </a:lnTo>
                    <a:lnTo>
                      <a:pt x="1038225" y="95250"/>
                    </a:lnTo>
                    <a:lnTo>
                      <a:pt x="1038225" y="119062"/>
                    </a:lnTo>
                    <a:lnTo>
                      <a:pt x="1081087" y="114300"/>
                    </a:lnTo>
                    <a:lnTo>
                      <a:pt x="1104900" y="119062"/>
                    </a:lnTo>
                    <a:lnTo>
                      <a:pt x="1062037" y="133350"/>
                    </a:lnTo>
                    <a:lnTo>
                      <a:pt x="1042987" y="152400"/>
                    </a:lnTo>
                    <a:cubicBezTo>
                      <a:pt x="987476" y="142307"/>
                      <a:pt x="972851" y="142875"/>
                      <a:pt x="1000125" y="142875"/>
                    </a:cubicBezTo>
                    <a:lnTo>
                      <a:pt x="1009650" y="161925"/>
                    </a:lnTo>
                    <a:lnTo>
                      <a:pt x="990600" y="185737"/>
                    </a:lnTo>
                    <a:lnTo>
                      <a:pt x="990600" y="214312"/>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62" name="フリーフォーム 61"/>
              <p:cNvSpPr/>
              <p:nvPr/>
            </p:nvSpPr>
            <p:spPr>
              <a:xfrm>
                <a:off x="3504330" y="5219926"/>
                <a:ext cx="472331" cy="1308305"/>
              </a:xfrm>
              <a:custGeom>
                <a:avLst/>
                <a:gdLst>
                  <a:gd name="connsiteX0" fmla="*/ 419100 w 471488"/>
                  <a:gd name="connsiteY0" fmla="*/ 0 h 1309688"/>
                  <a:gd name="connsiteX1" fmla="*/ 447675 w 471488"/>
                  <a:gd name="connsiteY1" fmla="*/ 52388 h 1309688"/>
                  <a:gd name="connsiteX2" fmla="*/ 471488 w 471488"/>
                  <a:gd name="connsiteY2" fmla="*/ 66675 h 1309688"/>
                  <a:gd name="connsiteX3" fmla="*/ 438150 w 471488"/>
                  <a:gd name="connsiteY3" fmla="*/ 100013 h 1309688"/>
                  <a:gd name="connsiteX4" fmla="*/ 395288 w 471488"/>
                  <a:gd name="connsiteY4" fmla="*/ 85725 h 1309688"/>
                  <a:gd name="connsiteX5" fmla="*/ 400050 w 471488"/>
                  <a:gd name="connsiteY5" fmla="*/ 114300 h 1309688"/>
                  <a:gd name="connsiteX6" fmla="*/ 371475 w 471488"/>
                  <a:gd name="connsiteY6" fmla="*/ 114300 h 1309688"/>
                  <a:gd name="connsiteX7" fmla="*/ 347663 w 471488"/>
                  <a:gd name="connsiteY7" fmla="*/ 138113 h 1309688"/>
                  <a:gd name="connsiteX8" fmla="*/ 328613 w 471488"/>
                  <a:gd name="connsiteY8" fmla="*/ 147638 h 1309688"/>
                  <a:gd name="connsiteX9" fmla="*/ 266700 w 471488"/>
                  <a:gd name="connsiteY9" fmla="*/ 185738 h 1309688"/>
                  <a:gd name="connsiteX10" fmla="*/ 219075 w 471488"/>
                  <a:gd name="connsiteY10" fmla="*/ 266700 h 1309688"/>
                  <a:gd name="connsiteX11" fmla="*/ 152400 w 471488"/>
                  <a:gd name="connsiteY11" fmla="*/ 409575 h 1309688"/>
                  <a:gd name="connsiteX12" fmla="*/ 71438 w 471488"/>
                  <a:gd name="connsiteY12" fmla="*/ 585788 h 1309688"/>
                  <a:gd name="connsiteX13" fmla="*/ 42863 w 471488"/>
                  <a:gd name="connsiteY13" fmla="*/ 690563 h 1309688"/>
                  <a:gd name="connsiteX14" fmla="*/ 42863 w 471488"/>
                  <a:gd name="connsiteY14" fmla="*/ 785813 h 1309688"/>
                  <a:gd name="connsiteX15" fmla="*/ 19050 w 471488"/>
                  <a:gd name="connsiteY15" fmla="*/ 923925 h 1309688"/>
                  <a:gd name="connsiteX16" fmla="*/ 14288 w 471488"/>
                  <a:gd name="connsiteY16" fmla="*/ 1062038 h 1309688"/>
                  <a:gd name="connsiteX17" fmla="*/ 9525 w 471488"/>
                  <a:gd name="connsiteY17" fmla="*/ 1143000 h 1309688"/>
                  <a:gd name="connsiteX18" fmla="*/ 14288 w 471488"/>
                  <a:gd name="connsiteY18" fmla="*/ 1209675 h 1309688"/>
                  <a:gd name="connsiteX19" fmla="*/ 38100 w 471488"/>
                  <a:gd name="connsiteY19" fmla="*/ 1285875 h 1309688"/>
                  <a:gd name="connsiteX20" fmla="*/ 42863 w 471488"/>
                  <a:gd name="connsiteY20" fmla="*/ 1309688 h 1309688"/>
                  <a:gd name="connsiteX21" fmla="*/ 0 w 471488"/>
                  <a:gd name="connsiteY21" fmla="*/ 1295400 h 13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1488" h="1309688">
                    <a:moveTo>
                      <a:pt x="419100" y="0"/>
                    </a:moveTo>
                    <a:lnTo>
                      <a:pt x="447675" y="52388"/>
                    </a:lnTo>
                    <a:lnTo>
                      <a:pt x="471488" y="66675"/>
                    </a:lnTo>
                    <a:lnTo>
                      <a:pt x="438150" y="100013"/>
                    </a:lnTo>
                    <a:lnTo>
                      <a:pt x="395288" y="85725"/>
                    </a:lnTo>
                    <a:lnTo>
                      <a:pt x="400050" y="114300"/>
                    </a:lnTo>
                    <a:lnTo>
                      <a:pt x="371475" y="114300"/>
                    </a:lnTo>
                    <a:cubicBezTo>
                      <a:pt x="351433" y="139353"/>
                      <a:pt x="362590" y="138113"/>
                      <a:pt x="347663" y="138113"/>
                    </a:cubicBezTo>
                    <a:lnTo>
                      <a:pt x="328613" y="147638"/>
                    </a:lnTo>
                    <a:lnTo>
                      <a:pt x="266700" y="185738"/>
                    </a:lnTo>
                    <a:lnTo>
                      <a:pt x="219075" y="266700"/>
                    </a:lnTo>
                    <a:lnTo>
                      <a:pt x="152400" y="409575"/>
                    </a:lnTo>
                    <a:lnTo>
                      <a:pt x="71438" y="585788"/>
                    </a:lnTo>
                    <a:cubicBezTo>
                      <a:pt x="42427" y="687327"/>
                      <a:pt x="42863" y="651129"/>
                      <a:pt x="42863" y="690563"/>
                    </a:cubicBezTo>
                    <a:lnTo>
                      <a:pt x="42863" y="785813"/>
                    </a:lnTo>
                    <a:lnTo>
                      <a:pt x="19050" y="923925"/>
                    </a:lnTo>
                    <a:cubicBezTo>
                      <a:pt x="17406" y="969961"/>
                      <a:pt x="14288" y="1015973"/>
                      <a:pt x="14288" y="1062038"/>
                    </a:cubicBezTo>
                    <a:lnTo>
                      <a:pt x="9525" y="1143000"/>
                    </a:lnTo>
                    <a:lnTo>
                      <a:pt x="14288" y="1209675"/>
                    </a:lnTo>
                    <a:lnTo>
                      <a:pt x="38100" y="1285875"/>
                    </a:lnTo>
                    <a:lnTo>
                      <a:pt x="42863" y="1309688"/>
                    </a:lnTo>
                    <a:lnTo>
                      <a:pt x="0" y="129540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grpSp>
            <p:nvGrpSpPr>
              <p:cNvPr id="9" name="グループ化 18"/>
              <p:cNvGrpSpPr>
                <a:grpSpLocks/>
              </p:cNvGrpSpPr>
              <p:nvPr/>
            </p:nvGrpSpPr>
            <p:grpSpPr bwMode="auto">
              <a:xfrm>
                <a:off x="2384425" y="4805363"/>
                <a:ext cx="1254125" cy="862012"/>
                <a:chOff x="2384425" y="4805363"/>
                <a:chExt cx="1254125" cy="862012"/>
              </a:xfrm>
            </p:grpSpPr>
            <p:sp>
              <p:nvSpPr>
                <p:cNvPr id="64" name="フリーフォーム 63"/>
                <p:cNvSpPr/>
                <p:nvPr/>
              </p:nvSpPr>
              <p:spPr>
                <a:xfrm>
                  <a:off x="2384404" y="5391994"/>
                  <a:ext cx="1256574" cy="275900"/>
                </a:xfrm>
                <a:custGeom>
                  <a:avLst/>
                  <a:gdLst>
                    <a:gd name="connsiteX0" fmla="*/ 1254998 w 1254998"/>
                    <a:gd name="connsiteY0" fmla="*/ 276161 h 276161"/>
                    <a:gd name="connsiteX1" fmla="*/ 1184424 w 1254998"/>
                    <a:gd name="connsiteY1" fmla="*/ 205586 h 276161"/>
                    <a:gd name="connsiteX2" fmla="*/ 1175218 w 1254998"/>
                    <a:gd name="connsiteY2" fmla="*/ 239339 h 276161"/>
                    <a:gd name="connsiteX3" fmla="*/ 1000316 w 1254998"/>
                    <a:gd name="connsiteY3" fmla="*/ 239339 h 276161"/>
                    <a:gd name="connsiteX4" fmla="*/ 1006453 w 1254998"/>
                    <a:gd name="connsiteY4" fmla="*/ 190244 h 276161"/>
                    <a:gd name="connsiteX5" fmla="*/ 886783 w 1254998"/>
                    <a:gd name="connsiteY5" fmla="*/ 144217 h 276161"/>
                    <a:gd name="connsiteX6" fmla="*/ 862236 w 1254998"/>
                    <a:gd name="connsiteY6" fmla="*/ 165696 h 276161"/>
                    <a:gd name="connsiteX7" fmla="*/ 831551 w 1254998"/>
                    <a:gd name="connsiteY7" fmla="*/ 156491 h 276161"/>
                    <a:gd name="connsiteX8" fmla="*/ 831551 w 1254998"/>
                    <a:gd name="connsiteY8" fmla="*/ 144217 h 276161"/>
                    <a:gd name="connsiteX9" fmla="*/ 794730 w 1254998"/>
                    <a:gd name="connsiteY9" fmla="*/ 144217 h 276161"/>
                    <a:gd name="connsiteX10" fmla="*/ 825414 w 1254998"/>
                    <a:gd name="connsiteY10" fmla="*/ 211723 h 276161"/>
                    <a:gd name="connsiteX11" fmla="*/ 868373 w 1254998"/>
                    <a:gd name="connsiteY11" fmla="*/ 236271 h 276161"/>
                    <a:gd name="connsiteX12" fmla="*/ 828483 w 1254998"/>
                    <a:gd name="connsiteY12" fmla="*/ 273092 h 276161"/>
                    <a:gd name="connsiteX13" fmla="*/ 714950 w 1254998"/>
                    <a:gd name="connsiteY13" fmla="*/ 266956 h 276161"/>
                    <a:gd name="connsiteX14" fmla="*/ 681197 w 1254998"/>
                    <a:gd name="connsiteY14" fmla="*/ 190244 h 276161"/>
                    <a:gd name="connsiteX15" fmla="*/ 678128 w 1254998"/>
                    <a:gd name="connsiteY15" fmla="*/ 162628 h 276161"/>
                    <a:gd name="connsiteX16" fmla="*/ 552322 w 1254998"/>
                    <a:gd name="connsiteY16" fmla="*/ 119670 h 276161"/>
                    <a:gd name="connsiteX17" fmla="*/ 484816 w 1254998"/>
                    <a:gd name="connsiteY17" fmla="*/ 73643 h 276161"/>
                    <a:gd name="connsiteX18" fmla="*/ 447994 w 1254998"/>
                    <a:gd name="connsiteY18" fmla="*/ 76711 h 276161"/>
                    <a:gd name="connsiteX19" fmla="*/ 466405 w 1254998"/>
                    <a:gd name="connsiteY19" fmla="*/ 55232 h 276161"/>
                    <a:gd name="connsiteX20" fmla="*/ 346735 w 1254998"/>
                    <a:gd name="connsiteY20" fmla="*/ 0 h 276161"/>
                    <a:gd name="connsiteX21" fmla="*/ 208655 w 1254998"/>
                    <a:gd name="connsiteY21" fmla="*/ 0 h 276161"/>
                    <a:gd name="connsiteX22" fmla="*/ 147286 w 1254998"/>
                    <a:gd name="connsiteY22" fmla="*/ 18411 h 276161"/>
                    <a:gd name="connsiteX23" fmla="*/ 70574 w 1254998"/>
                    <a:gd name="connsiteY23" fmla="*/ 24548 h 276161"/>
                    <a:gd name="connsiteX24" fmla="*/ 0 w 1254998"/>
                    <a:gd name="connsiteY24" fmla="*/ 39890 h 276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4998" h="276161">
                      <a:moveTo>
                        <a:pt x="1254998" y="276161"/>
                      </a:moveTo>
                      <a:lnTo>
                        <a:pt x="1184424" y="205586"/>
                      </a:lnTo>
                      <a:lnTo>
                        <a:pt x="1175218" y="239339"/>
                      </a:lnTo>
                      <a:lnTo>
                        <a:pt x="1000316" y="239339"/>
                      </a:lnTo>
                      <a:lnTo>
                        <a:pt x="1006453" y="190244"/>
                      </a:lnTo>
                      <a:lnTo>
                        <a:pt x="886783" y="144217"/>
                      </a:lnTo>
                      <a:lnTo>
                        <a:pt x="862236" y="165696"/>
                      </a:lnTo>
                      <a:lnTo>
                        <a:pt x="831551" y="156491"/>
                      </a:lnTo>
                      <a:lnTo>
                        <a:pt x="831551" y="144217"/>
                      </a:lnTo>
                      <a:lnTo>
                        <a:pt x="794730" y="144217"/>
                      </a:lnTo>
                      <a:lnTo>
                        <a:pt x="825414" y="211723"/>
                      </a:lnTo>
                      <a:lnTo>
                        <a:pt x="868373" y="236271"/>
                      </a:lnTo>
                      <a:lnTo>
                        <a:pt x="828483" y="273092"/>
                      </a:lnTo>
                      <a:lnTo>
                        <a:pt x="714950" y="266956"/>
                      </a:lnTo>
                      <a:lnTo>
                        <a:pt x="681197" y="190244"/>
                      </a:lnTo>
                      <a:lnTo>
                        <a:pt x="678128" y="162628"/>
                      </a:lnTo>
                      <a:lnTo>
                        <a:pt x="552322" y="119670"/>
                      </a:lnTo>
                      <a:lnTo>
                        <a:pt x="484816" y="73643"/>
                      </a:lnTo>
                      <a:lnTo>
                        <a:pt x="447994" y="76711"/>
                      </a:lnTo>
                      <a:lnTo>
                        <a:pt x="466405" y="55232"/>
                      </a:lnTo>
                      <a:lnTo>
                        <a:pt x="346735" y="0"/>
                      </a:lnTo>
                      <a:lnTo>
                        <a:pt x="208655" y="0"/>
                      </a:lnTo>
                      <a:lnTo>
                        <a:pt x="147286" y="18411"/>
                      </a:lnTo>
                      <a:lnTo>
                        <a:pt x="70574" y="24548"/>
                      </a:lnTo>
                      <a:lnTo>
                        <a:pt x="0" y="39890"/>
                      </a:lnTo>
                    </a:path>
                  </a:pathLst>
                </a:cu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grpSp>
              <p:nvGrpSpPr>
                <p:cNvPr id="10" name="グループ化 14"/>
                <p:cNvGrpSpPr>
                  <a:grpSpLocks/>
                </p:cNvGrpSpPr>
                <p:nvPr/>
              </p:nvGrpSpPr>
              <p:grpSpPr bwMode="auto">
                <a:xfrm>
                  <a:off x="2654300" y="4805363"/>
                  <a:ext cx="960438" cy="450850"/>
                  <a:chOff x="2654300" y="4805363"/>
                  <a:chExt cx="960438" cy="450850"/>
                </a:xfrm>
              </p:grpSpPr>
              <p:sp>
                <p:nvSpPr>
                  <p:cNvPr id="68" name="フリーフォーム 67"/>
                  <p:cNvSpPr/>
                  <p:nvPr/>
                </p:nvSpPr>
                <p:spPr>
                  <a:xfrm>
                    <a:off x="2797321" y="4855024"/>
                    <a:ext cx="876336" cy="341170"/>
                  </a:xfrm>
                  <a:custGeom>
                    <a:avLst/>
                    <a:gdLst>
                      <a:gd name="connsiteX0" fmla="*/ 816210 w 816210"/>
                      <a:gd name="connsiteY0" fmla="*/ 398900 h 398900"/>
                      <a:gd name="connsiteX1" fmla="*/ 770183 w 816210"/>
                      <a:gd name="connsiteY1" fmla="*/ 377421 h 398900"/>
                      <a:gd name="connsiteX2" fmla="*/ 785525 w 816210"/>
                      <a:gd name="connsiteY2" fmla="*/ 316051 h 398900"/>
                      <a:gd name="connsiteX3" fmla="*/ 767114 w 816210"/>
                      <a:gd name="connsiteY3" fmla="*/ 303778 h 398900"/>
                      <a:gd name="connsiteX4" fmla="*/ 751772 w 816210"/>
                      <a:gd name="connsiteY4" fmla="*/ 316051 h 398900"/>
                      <a:gd name="connsiteX5" fmla="*/ 751772 w 816210"/>
                      <a:gd name="connsiteY5" fmla="*/ 331394 h 398900"/>
                      <a:gd name="connsiteX6" fmla="*/ 708814 w 816210"/>
                      <a:gd name="connsiteY6" fmla="*/ 319120 h 398900"/>
                      <a:gd name="connsiteX7" fmla="*/ 629034 w 816210"/>
                      <a:gd name="connsiteY7" fmla="*/ 266956 h 398900"/>
                      <a:gd name="connsiteX8" fmla="*/ 607555 w 816210"/>
                      <a:gd name="connsiteY8" fmla="*/ 239340 h 398900"/>
                      <a:gd name="connsiteX9" fmla="*/ 540049 w 816210"/>
                      <a:gd name="connsiteY9" fmla="*/ 254682 h 398900"/>
                      <a:gd name="connsiteX10" fmla="*/ 527775 w 816210"/>
                      <a:gd name="connsiteY10" fmla="*/ 282298 h 398900"/>
                      <a:gd name="connsiteX11" fmla="*/ 512432 w 816210"/>
                      <a:gd name="connsiteY11" fmla="*/ 273093 h 398900"/>
                      <a:gd name="connsiteX12" fmla="*/ 509364 w 816210"/>
                      <a:gd name="connsiteY12" fmla="*/ 245477 h 398900"/>
                      <a:gd name="connsiteX13" fmla="*/ 487885 w 816210"/>
                      <a:gd name="connsiteY13" fmla="*/ 236272 h 398900"/>
                      <a:gd name="connsiteX14" fmla="*/ 497090 w 816210"/>
                      <a:gd name="connsiteY14" fmla="*/ 190245 h 398900"/>
                      <a:gd name="connsiteX15" fmla="*/ 279230 w 816210"/>
                      <a:gd name="connsiteY15" fmla="*/ 76712 h 398900"/>
                      <a:gd name="connsiteX16" fmla="*/ 227066 w 816210"/>
                      <a:gd name="connsiteY16" fmla="*/ 15343 h 398900"/>
                      <a:gd name="connsiteX17" fmla="*/ 205587 w 816210"/>
                      <a:gd name="connsiteY17" fmla="*/ 27617 h 398900"/>
                      <a:gd name="connsiteX18" fmla="*/ 171834 w 816210"/>
                      <a:gd name="connsiteY18" fmla="*/ 73643 h 398900"/>
                      <a:gd name="connsiteX19" fmla="*/ 153423 w 816210"/>
                      <a:gd name="connsiteY19" fmla="*/ 73643 h 398900"/>
                      <a:gd name="connsiteX20" fmla="*/ 156491 w 816210"/>
                      <a:gd name="connsiteY20" fmla="*/ 39890 h 398900"/>
                      <a:gd name="connsiteX21" fmla="*/ 0 w 816210"/>
                      <a:gd name="connsiteY21" fmla="*/ 0 h 39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6210" h="398900">
                        <a:moveTo>
                          <a:pt x="816210" y="398900"/>
                        </a:moveTo>
                        <a:lnTo>
                          <a:pt x="770183" y="377421"/>
                        </a:lnTo>
                        <a:lnTo>
                          <a:pt x="785525" y="316051"/>
                        </a:lnTo>
                        <a:lnTo>
                          <a:pt x="767114" y="303778"/>
                        </a:lnTo>
                        <a:lnTo>
                          <a:pt x="751772" y="316051"/>
                        </a:lnTo>
                        <a:lnTo>
                          <a:pt x="751772" y="331394"/>
                        </a:lnTo>
                        <a:lnTo>
                          <a:pt x="708814" y="319120"/>
                        </a:lnTo>
                        <a:lnTo>
                          <a:pt x="629034" y="266956"/>
                        </a:lnTo>
                        <a:lnTo>
                          <a:pt x="607555" y="239340"/>
                        </a:lnTo>
                        <a:lnTo>
                          <a:pt x="540049" y="254682"/>
                        </a:lnTo>
                        <a:lnTo>
                          <a:pt x="527775" y="282298"/>
                        </a:lnTo>
                        <a:lnTo>
                          <a:pt x="512432" y="273093"/>
                        </a:lnTo>
                        <a:lnTo>
                          <a:pt x="509364" y="245477"/>
                        </a:lnTo>
                        <a:lnTo>
                          <a:pt x="487885" y="236272"/>
                        </a:lnTo>
                        <a:lnTo>
                          <a:pt x="497090" y="190245"/>
                        </a:lnTo>
                        <a:lnTo>
                          <a:pt x="279230" y="76712"/>
                        </a:lnTo>
                        <a:lnTo>
                          <a:pt x="227066" y="15343"/>
                        </a:lnTo>
                        <a:lnTo>
                          <a:pt x="205587" y="27617"/>
                        </a:lnTo>
                        <a:lnTo>
                          <a:pt x="171834" y="73643"/>
                        </a:lnTo>
                        <a:lnTo>
                          <a:pt x="153423" y="73643"/>
                        </a:lnTo>
                        <a:lnTo>
                          <a:pt x="156491" y="39890"/>
                        </a:lnTo>
                        <a:lnTo>
                          <a:pt x="0" y="0"/>
                        </a:lnTo>
                      </a:path>
                    </a:pathLst>
                  </a:cu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sp>
                <p:nvSpPr>
                  <p:cNvPr id="69" name="フリーフォーム 68"/>
                  <p:cNvSpPr/>
                  <p:nvPr/>
                </p:nvSpPr>
                <p:spPr>
                  <a:xfrm>
                    <a:off x="2595318" y="4804591"/>
                    <a:ext cx="207944" cy="59334"/>
                  </a:xfrm>
                  <a:custGeom>
                    <a:avLst/>
                    <a:gdLst>
                      <a:gd name="connsiteX0" fmla="*/ 0 w 150354"/>
                      <a:gd name="connsiteY0" fmla="*/ 61369 h 61369"/>
                      <a:gd name="connsiteX1" fmla="*/ 61369 w 150354"/>
                      <a:gd name="connsiteY1" fmla="*/ 61369 h 61369"/>
                      <a:gd name="connsiteX2" fmla="*/ 98190 w 150354"/>
                      <a:gd name="connsiteY2" fmla="*/ 0 h 61369"/>
                      <a:gd name="connsiteX3" fmla="*/ 150354 w 150354"/>
                      <a:gd name="connsiteY3" fmla="*/ 49095 h 61369"/>
                    </a:gdLst>
                    <a:ahLst/>
                    <a:cxnLst>
                      <a:cxn ang="0">
                        <a:pos x="connsiteX0" y="connsiteY0"/>
                      </a:cxn>
                      <a:cxn ang="0">
                        <a:pos x="connsiteX1" y="connsiteY1"/>
                      </a:cxn>
                      <a:cxn ang="0">
                        <a:pos x="connsiteX2" y="connsiteY2"/>
                      </a:cxn>
                      <a:cxn ang="0">
                        <a:pos x="connsiteX3" y="connsiteY3"/>
                      </a:cxn>
                    </a:cxnLst>
                    <a:rect l="l" t="t" r="r" b="b"/>
                    <a:pathLst>
                      <a:path w="150354" h="61369">
                        <a:moveTo>
                          <a:pt x="0" y="61369"/>
                        </a:moveTo>
                        <a:lnTo>
                          <a:pt x="61369" y="61369"/>
                        </a:lnTo>
                        <a:lnTo>
                          <a:pt x="98190" y="0"/>
                        </a:lnTo>
                        <a:lnTo>
                          <a:pt x="150354" y="49095"/>
                        </a:lnTo>
                      </a:path>
                    </a:pathLst>
                  </a:custGeom>
                  <a:ln w="635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solidFill>
                        <a:prstClr val="black"/>
                      </a:solidFill>
                    </a:endParaRPr>
                  </a:p>
                </p:txBody>
              </p:sp>
            </p:grpSp>
          </p:grpSp>
        </p:grpSp>
        <p:sp>
          <p:nvSpPr>
            <p:cNvPr id="3092" name="テキスト ボックス 29"/>
            <p:cNvSpPr txBox="1">
              <a:spLocks noChangeArrowheads="1"/>
            </p:cNvSpPr>
            <p:nvPr/>
          </p:nvSpPr>
          <p:spPr bwMode="auto">
            <a:xfrm>
              <a:off x="-1673609" y="2895744"/>
              <a:ext cx="673362" cy="199112"/>
            </a:xfrm>
            <a:prstGeom prst="rect">
              <a:avLst/>
            </a:prstGeom>
            <a:noFill/>
            <a:ln w="9525">
              <a:noFill/>
              <a:miter lim="800000"/>
              <a:headEnd/>
              <a:tailEnd/>
            </a:ln>
          </p:spPr>
          <p:txBody>
            <a:bodyPr wrap="none" lIns="91433" tIns="45716" rIns="91433" bIns="45716">
              <a:spAutoFit/>
            </a:bodyPr>
            <a:lstStyle/>
            <a:p>
              <a:pPr fontAlgn="auto">
                <a:spcBef>
                  <a:spcPts val="0"/>
                </a:spcBef>
                <a:spcAft>
                  <a:spcPts val="0"/>
                </a:spcAft>
                <a:defRPr/>
              </a:pPr>
              <a:r>
                <a:rPr lang="en-US" altLang="ja-JP" sz="1050" dirty="0" smtClean="0">
                  <a:solidFill>
                    <a:prstClr val="black"/>
                  </a:solidFill>
                  <a:latin typeface="Trebuchet MS" pitchFamily="34" charset="0"/>
                  <a:ea typeface="HG丸ｺﾞｼｯｸM-PRO" pitchFamily="50" charset="-128"/>
                </a:rPr>
                <a:t>Sendai City</a:t>
              </a:r>
              <a:endParaRPr lang="ja-JP" altLang="en-US" sz="1050" dirty="0">
                <a:solidFill>
                  <a:prstClr val="black"/>
                </a:solidFill>
                <a:latin typeface="Trebuchet MS" pitchFamily="34" charset="0"/>
                <a:ea typeface="HG丸ｺﾞｼｯｸM-PRO" pitchFamily="50" charset="-128"/>
              </a:endParaRPr>
            </a:p>
          </p:txBody>
        </p:sp>
      </p:grpSp>
      <p:grpSp>
        <p:nvGrpSpPr>
          <p:cNvPr id="11" name="グループ化 51"/>
          <p:cNvGrpSpPr>
            <a:grpSpLocks/>
          </p:cNvGrpSpPr>
          <p:nvPr/>
        </p:nvGrpSpPr>
        <p:grpSpPr bwMode="auto">
          <a:xfrm>
            <a:off x="7340373" y="153495"/>
            <a:ext cx="2384425" cy="431800"/>
            <a:chOff x="6876257" y="260648"/>
            <a:chExt cx="2384936" cy="432000"/>
          </a:xfrm>
        </p:grpSpPr>
        <p:pic>
          <p:nvPicPr>
            <p:cNvPr id="4126" name="Picture 5">
              <a:hlinkClick r:id="rId5" action="ppaction://hlinkfile"/>
            </p:cNvPr>
            <p:cNvPicPr>
              <a:picLocks noChangeAspect="1" noChangeArrowheads="1"/>
            </p:cNvPicPr>
            <p:nvPr/>
          </p:nvPicPr>
          <p:blipFill>
            <a:blip r:embed="rId6" cstate="print"/>
            <a:srcRect/>
            <a:stretch>
              <a:fillRect/>
            </a:stretch>
          </p:blipFill>
          <p:spPr bwMode="auto">
            <a:xfrm>
              <a:off x="6876257" y="260648"/>
              <a:ext cx="427710" cy="432000"/>
            </a:xfrm>
            <a:prstGeom prst="rect">
              <a:avLst/>
            </a:prstGeom>
            <a:noFill/>
            <a:ln w="9525">
              <a:noFill/>
              <a:miter lim="800000"/>
              <a:headEnd/>
              <a:tailEnd/>
            </a:ln>
          </p:spPr>
        </p:pic>
        <p:sp>
          <p:nvSpPr>
            <p:cNvPr id="4127" name="テキスト ボックス 48"/>
            <p:cNvSpPr txBox="1">
              <a:spLocks noChangeArrowheads="1"/>
            </p:cNvSpPr>
            <p:nvPr/>
          </p:nvSpPr>
          <p:spPr bwMode="auto">
            <a:xfrm flipH="1">
              <a:off x="7218942" y="300382"/>
              <a:ext cx="2042251" cy="307635"/>
            </a:xfrm>
            <a:prstGeom prst="rect">
              <a:avLst/>
            </a:prstGeom>
            <a:noFill/>
            <a:ln w="9525">
              <a:noFill/>
              <a:miter lim="800000"/>
              <a:headEnd/>
              <a:tailEnd/>
            </a:ln>
          </p:spPr>
          <p:txBody>
            <a:bodyPr>
              <a:spAutoFit/>
            </a:bodyPr>
            <a:lstStyle/>
            <a:p>
              <a:pPr fontAlgn="auto">
                <a:spcBef>
                  <a:spcPts val="0"/>
                </a:spcBef>
                <a:spcAft>
                  <a:spcPts val="0"/>
                </a:spcAft>
              </a:pPr>
              <a:r>
                <a:rPr lang="en-US" altLang="ja-JP" sz="1400" dirty="0" err="1" smtClean="0">
                  <a:solidFill>
                    <a:prstClr val="black"/>
                  </a:solidFill>
                  <a:latin typeface="HG丸ｺﾞｼｯｸM-PRO" pitchFamily="50" charset="-128"/>
                  <a:ea typeface="HG丸ｺﾞｼｯｸM-PRO" pitchFamily="50" charset="-128"/>
                </a:rPr>
                <a:t>Tagajo</a:t>
              </a:r>
              <a:r>
                <a:rPr lang="en-US" altLang="ja-JP" sz="1400" dirty="0" smtClean="0">
                  <a:solidFill>
                    <a:prstClr val="black"/>
                  </a:solidFill>
                  <a:latin typeface="HG丸ｺﾞｼｯｸM-PRO" pitchFamily="50" charset="-128"/>
                  <a:ea typeface="HG丸ｺﾞｼｯｸM-PRO" pitchFamily="50" charset="-128"/>
                </a:rPr>
                <a:t>, Miyagi</a:t>
              </a:r>
              <a:endParaRPr lang="ja-JP" altLang="en-US" sz="1400" dirty="0">
                <a:solidFill>
                  <a:prstClr val="black"/>
                </a:solidFill>
                <a:latin typeface="HG丸ｺﾞｼｯｸM-PRO" pitchFamily="50" charset="-128"/>
                <a:ea typeface="HG丸ｺﾞｼｯｸM-PRO" pitchFamily="50" charset="-128"/>
              </a:endParaRPr>
            </a:p>
          </p:txBody>
        </p:sp>
      </p:grpSp>
      <p:grpSp>
        <p:nvGrpSpPr>
          <p:cNvPr id="12" name="グループ化 109"/>
          <p:cNvGrpSpPr>
            <a:grpSpLocks/>
          </p:cNvGrpSpPr>
          <p:nvPr/>
        </p:nvGrpSpPr>
        <p:grpSpPr bwMode="auto">
          <a:xfrm>
            <a:off x="139700" y="4802188"/>
            <a:ext cx="3097213" cy="2011362"/>
            <a:chOff x="1416300" y="3434425"/>
            <a:chExt cx="1958883" cy="1653960"/>
          </a:xfrm>
        </p:grpSpPr>
        <p:sp>
          <p:nvSpPr>
            <p:cNvPr id="48" name="角丸四角形 47"/>
            <p:cNvSpPr/>
            <p:nvPr/>
          </p:nvSpPr>
          <p:spPr>
            <a:xfrm>
              <a:off x="1416300" y="3434425"/>
              <a:ext cx="1956875" cy="207561"/>
            </a:xfrm>
            <a:prstGeom prst="roundRect">
              <a:avLst/>
            </a:prstGeom>
            <a:solidFill>
              <a:schemeClr val="accent6"/>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en-US" altLang="ja-JP" sz="1400" dirty="0" err="1" smtClean="0">
                  <a:solidFill>
                    <a:prstClr val="white"/>
                  </a:solidFill>
                </a:rPr>
                <a:t>Takajo</a:t>
              </a:r>
              <a:r>
                <a:rPr lang="en-US" altLang="ja-JP" sz="1400" dirty="0" smtClean="0">
                  <a:solidFill>
                    <a:prstClr val="white"/>
                  </a:solidFill>
                </a:rPr>
                <a:t> City</a:t>
              </a:r>
              <a:endParaRPr lang="ja-JP" altLang="en-US" sz="1400" dirty="0">
                <a:solidFill>
                  <a:prstClr val="white"/>
                </a:solidFill>
              </a:endParaRPr>
            </a:p>
          </p:txBody>
        </p:sp>
        <p:sp>
          <p:nvSpPr>
            <p:cNvPr id="49" name="角丸四角形 48"/>
            <p:cNvSpPr/>
            <p:nvPr/>
          </p:nvSpPr>
          <p:spPr>
            <a:xfrm>
              <a:off x="1417304" y="3625016"/>
              <a:ext cx="1957879" cy="1463369"/>
            </a:xfrm>
            <a:prstGeom prst="roundRect">
              <a:avLst>
                <a:gd name="adj" fmla="val 4667"/>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r>
                <a:rPr lang="ja-JP" altLang="en-US" sz="1400" dirty="0" smtClean="0">
                  <a:solidFill>
                    <a:sysClr val="windowText" lastClr="000000"/>
                  </a:solidFill>
                </a:rPr>
                <a:t>◆</a:t>
              </a:r>
              <a:r>
                <a:rPr lang="en-US" altLang="ja-JP" sz="1400" dirty="0" smtClean="0">
                  <a:solidFill>
                    <a:sysClr val="windowText" lastClr="000000"/>
                  </a:solidFill>
                </a:rPr>
                <a:t>Location:</a:t>
              </a:r>
              <a:r>
                <a:rPr lang="ja-JP" altLang="en-US" sz="1400" dirty="0" smtClean="0">
                  <a:solidFill>
                    <a:sysClr val="windowText" lastClr="000000"/>
                  </a:solidFill>
                </a:rPr>
                <a:t>　</a:t>
              </a:r>
              <a:r>
                <a:rPr lang="en-US" altLang="ja-JP" sz="1400" dirty="0" smtClean="0">
                  <a:solidFill>
                    <a:sysClr val="windowText" lastClr="000000"/>
                  </a:solidFill>
                </a:rPr>
                <a:t>12km from                                 </a:t>
              </a:r>
            </a:p>
            <a:p>
              <a:pPr fontAlgn="auto">
                <a:spcBef>
                  <a:spcPts val="0"/>
                </a:spcBef>
                <a:spcAft>
                  <a:spcPts val="0"/>
                </a:spcAft>
                <a:defRPr/>
              </a:pPr>
              <a:r>
                <a:rPr lang="en-US" altLang="ja-JP" sz="1400" dirty="0">
                  <a:solidFill>
                    <a:sysClr val="windowText" lastClr="000000"/>
                  </a:solidFill>
                </a:rPr>
                <a:t>	 </a:t>
              </a:r>
              <a:r>
                <a:rPr lang="en-US" altLang="ja-JP" sz="1400" dirty="0" smtClean="0">
                  <a:solidFill>
                    <a:sysClr val="windowText" lastClr="000000"/>
                  </a:solidFill>
                </a:rPr>
                <a:t>  downtown  Sendai</a:t>
              </a:r>
            </a:p>
            <a:p>
              <a:pPr fontAlgn="auto">
                <a:spcBef>
                  <a:spcPts val="0"/>
                </a:spcBef>
                <a:spcAft>
                  <a:spcPts val="0"/>
                </a:spcAft>
                <a:defRPr/>
              </a:pPr>
              <a:r>
                <a:rPr lang="ja-JP" altLang="en-US" sz="1400" dirty="0" smtClean="0">
                  <a:solidFill>
                    <a:sysClr val="windowText" lastClr="000000"/>
                  </a:solidFill>
                </a:rPr>
                <a:t>◆</a:t>
              </a:r>
              <a:r>
                <a:rPr lang="en-US" altLang="ja-JP" sz="1400" dirty="0" smtClean="0">
                  <a:solidFill>
                    <a:sysClr val="windowText" lastClr="000000"/>
                  </a:solidFill>
                </a:rPr>
                <a:t>Population: 62,000</a:t>
              </a:r>
            </a:p>
            <a:p>
              <a:pPr fontAlgn="auto">
                <a:spcBef>
                  <a:spcPts val="0"/>
                </a:spcBef>
                <a:spcAft>
                  <a:spcPts val="0"/>
                </a:spcAft>
                <a:defRPr/>
              </a:pPr>
              <a:r>
                <a:rPr lang="ja-JP" altLang="en-US" sz="1400" dirty="0" smtClean="0">
                  <a:solidFill>
                    <a:sysClr val="windowText" lastClr="000000"/>
                  </a:solidFill>
                </a:rPr>
                <a:t>◆</a:t>
              </a:r>
              <a:r>
                <a:rPr lang="en-US" altLang="ja-JP" sz="1400" dirty="0" smtClean="0">
                  <a:solidFill>
                    <a:sysClr val="windowText" lastClr="000000"/>
                  </a:solidFill>
                </a:rPr>
                <a:t>Area:</a:t>
              </a:r>
              <a:r>
                <a:rPr lang="ja-JP" altLang="en-US" sz="1400" dirty="0" smtClean="0">
                  <a:solidFill>
                    <a:sysClr val="windowText" lastClr="000000"/>
                  </a:solidFill>
                </a:rPr>
                <a:t>　</a:t>
              </a:r>
              <a:r>
                <a:rPr lang="en-US" altLang="ja-JP" sz="1400" dirty="0" smtClean="0">
                  <a:solidFill>
                    <a:sysClr val="windowText" lastClr="000000"/>
                  </a:solidFill>
                </a:rPr>
                <a:t>	   19.65 km²</a:t>
              </a:r>
              <a:r>
                <a:rPr lang="ja-JP" altLang="en-US" sz="1400" dirty="0" smtClean="0">
                  <a:solidFill>
                    <a:sysClr val="windowText" lastClr="000000"/>
                  </a:solidFill>
                </a:rPr>
                <a:t>　</a:t>
              </a:r>
              <a:endParaRPr lang="en-US" altLang="ja-JP" sz="1400" dirty="0" smtClean="0">
                <a:solidFill>
                  <a:sysClr val="windowText" lastClr="000000"/>
                </a:solidFill>
              </a:endParaRPr>
            </a:p>
            <a:p>
              <a:pPr fontAlgn="auto">
                <a:spcBef>
                  <a:spcPts val="0"/>
                </a:spcBef>
                <a:spcAft>
                  <a:spcPts val="0"/>
                </a:spcAft>
                <a:defRPr/>
              </a:pPr>
              <a:r>
                <a:rPr lang="ja-JP" altLang="en-US" sz="1400" dirty="0" smtClean="0">
                  <a:solidFill>
                    <a:sysClr val="windowText" lastClr="000000"/>
                  </a:solidFill>
                </a:rPr>
                <a:t>◆</a:t>
              </a:r>
              <a:r>
                <a:rPr lang="en-US" altLang="ja-JP" sz="1400" dirty="0" smtClean="0">
                  <a:solidFill>
                    <a:sysClr val="windowText" lastClr="000000"/>
                  </a:solidFill>
                </a:rPr>
                <a:t>Density:</a:t>
              </a:r>
              <a:r>
                <a:rPr lang="ja-JP" altLang="en-US" sz="1400" dirty="0" smtClean="0">
                  <a:solidFill>
                    <a:sysClr val="windowText" lastClr="000000"/>
                  </a:solidFill>
                </a:rPr>
                <a:t>　  </a:t>
              </a:r>
              <a:r>
                <a:rPr lang="en-US" altLang="ja-JP" sz="1400" dirty="0" smtClean="0">
                  <a:solidFill>
                    <a:sysClr val="windowText" lastClr="000000"/>
                  </a:solidFill>
                </a:rPr>
                <a:t>approx. 3,100/km²</a:t>
              </a:r>
              <a:endParaRPr lang="ja-JP" altLang="en-US" sz="1400" dirty="0" smtClean="0">
                <a:solidFill>
                  <a:sysClr val="windowText" lastClr="000000"/>
                </a:solidFill>
              </a:endParaRPr>
            </a:p>
            <a:p>
              <a:pPr fontAlgn="auto">
                <a:spcBef>
                  <a:spcPts val="0"/>
                </a:spcBef>
                <a:spcAft>
                  <a:spcPts val="0"/>
                </a:spcAft>
                <a:defRPr/>
              </a:pPr>
              <a:r>
                <a:rPr lang="ja-JP" altLang="en-US" sz="1400" dirty="0" smtClean="0">
                  <a:solidFill>
                    <a:sysClr val="windowText" lastClr="000000"/>
                  </a:solidFill>
                </a:rPr>
                <a:t>　　　　　　 </a:t>
              </a:r>
              <a:r>
                <a:rPr lang="en-US" altLang="ja-JP" sz="1400" dirty="0" smtClean="0">
                  <a:solidFill>
                    <a:sysClr val="windowText" lastClr="000000"/>
                  </a:solidFill>
                </a:rPr>
                <a:t>top in Tohoku area</a:t>
              </a:r>
            </a:p>
            <a:p>
              <a:pPr fontAlgn="auto">
                <a:spcBef>
                  <a:spcPts val="0"/>
                </a:spcBef>
                <a:spcAft>
                  <a:spcPts val="0"/>
                </a:spcAft>
                <a:defRPr/>
              </a:pPr>
              <a:r>
                <a:rPr lang="ja-JP" altLang="en-US" sz="1400" dirty="0" smtClean="0">
                  <a:solidFill>
                    <a:sysClr val="windowText" lastClr="000000"/>
                  </a:solidFill>
                </a:rPr>
                <a:t>◆</a:t>
              </a:r>
              <a:r>
                <a:rPr lang="en-US" altLang="ja-JP" sz="1400" dirty="0" smtClean="0">
                  <a:solidFill>
                    <a:sysClr val="windowText" lastClr="000000"/>
                  </a:solidFill>
                </a:rPr>
                <a:t>Traffic:</a:t>
              </a:r>
              <a:r>
                <a:rPr lang="ja-JP" altLang="en-US" sz="1400" dirty="0" smtClean="0">
                  <a:solidFill>
                    <a:sysClr val="windowText" lastClr="000000"/>
                  </a:solidFill>
                </a:rPr>
                <a:t>　　</a:t>
              </a:r>
              <a:r>
                <a:rPr lang="en-US" altLang="ja-JP" sz="1400" dirty="0" smtClean="0">
                  <a:solidFill>
                    <a:sysClr val="windowText" lastClr="000000"/>
                  </a:solidFill>
                </a:rPr>
                <a:t>76,000cars</a:t>
              </a:r>
              <a:r>
                <a:rPr lang="ja-JP" altLang="en-US" sz="1400" dirty="0" smtClean="0">
                  <a:solidFill>
                    <a:sysClr val="windowText" lastClr="000000"/>
                  </a:solidFill>
                </a:rPr>
                <a:t>／</a:t>
              </a:r>
              <a:r>
                <a:rPr lang="en-US" altLang="ja-JP" sz="1400" dirty="0" smtClean="0">
                  <a:solidFill>
                    <a:sysClr val="windowText" lastClr="000000"/>
                  </a:solidFill>
                </a:rPr>
                <a:t>day</a:t>
              </a:r>
              <a:endParaRPr lang="en-US" altLang="ja-JP" sz="1200" dirty="0" smtClean="0">
                <a:solidFill>
                  <a:sysClr val="windowText" lastClr="000000"/>
                </a:solidFill>
              </a:endParaRPr>
            </a:p>
          </p:txBody>
        </p:sp>
      </p:grpSp>
      <p:sp>
        <p:nvSpPr>
          <p:cNvPr id="113" name="角丸四角形 112"/>
          <p:cNvSpPr/>
          <p:nvPr/>
        </p:nvSpPr>
        <p:spPr bwMode="auto">
          <a:xfrm>
            <a:off x="3455988" y="5018088"/>
            <a:ext cx="5578475" cy="1800225"/>
          </a:xfrm>
          <a:prstGeom prst="roundRect">
            <a:avLst>
              <a:gd name="adj" fmla="val 4667"/>
            </a:avLst>
          </a:prstGeom>
          <a:solidFill>
            <a:schemeClr val="bg1"/>
          </a:soli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266700" indent="-266700" fontAlgn="auto">
              <a:spcBef>
                <a:spcPts val="0"/>
              </a:spcBef>
              <a:spcAft>
                <a:spcPts val="0"/>
              </a:spcAft>
              <a:defRPr/>
            </a:pPr>
            <a:r>
              <a:rPr lang="ja-JP" altLang="en-US" sz="1400" dirty="0" smtClean="0">
                <a:solidFill>
                  <a:prstClr val="black"/>
                </a:solidFill>
                <a:latin typeface="HG丸ｺﾞｼｯｸM-PRO" panose="020F0600000000000000" pitchFamily="50" charset="-128"/>
              </a:rPr>
              <a:t>◆</a:t>
            </a:r>
            <a:r>
              <a:rPr lang="en-US" altLang="ja-JP" sz="1200" dirty="0" smtClean="0">
                <a:solidFill>
                  <a:prstClr val="black"/>
                </a:solidFill>
              </a:rPr>
              <a:t>Max. seismic intensity:</a:t>
            </a:r>
            <a:r>
              <a:rPr lang="ja-JP" altLang="en-US" sz="1200" dirty="0">
                <a:solidFill>
                  <a:prstClr val="black"/>
                </a:solidFill>
              </a:rPr>
              <a:t> </a:t>
            </a:r>
            <a:r>
              <a:rPr lang="ja-JP" altLang="en-US" sz="1200" dirty="0" smtClean="0">
                <a:solidFill>
                  <a:prstClr val="black"/>
                </a:solidFill>
              </a:rPr>
              <a:t> </a:t>
            </a:r>
            <a:r>
              <a:rPr lang="en-US" altLang="ja-JP" sz="1200" dirty="0" smtClean="0">
                <a:solidFill>
                  <a:prstClr val="black"/>
                </a:solidFill>
              </a:rPr>
              <a:t>5</a:t>
            </a:r>
            <a:r>
              <a:rPr lang="en-US" altLang="ja-JP" sz="1200" dirty="0" smtClean="0">
                <a:solidFill>
                  <a:prstClr val="black"/>
                </a:solidFill>
                <a:cs typeface="Times New Roman"/>
              </a:rPr>
              <a:t>+</a:t>
            </a:r>
            <a:endParaRPr lang="en-US" altLang="ja-JP" sz="1200" dirty="0" smtClean="0">
              <a:solidFill>
                <a:prstClr val="black"/>
              </a:solidFill>
            </a:endParaRPr>
          </a:p>
          <a:p>
            <a:pPr marL="266700" indent="-266700" fontAlgn="auto">
              <a:spcBef>
                <a:spcPts val="0"/>
              </a:spcBef>
              <a:spcAft>
                <a:spcPts val="0"/>
              </a:spcAft>
              <a:defRPr/>
            </a:pPr>
            <a:r>
              <a:rPr lang="ja-JP" altLang="en-US" sz="1200" dirty="0" smtClean="0">
                <a:solidFill>
                  <a:prstClr val="black"/>
                </a:solidFill>
              </a:rPr>
              <a:t>◆</a:t>
            </a:r>
            <a:r>
              <a:rPr lang="en-US" altLang="ja-JP" sz="1200" dirty="0" smtClean="0">
                <a:solidFill>
                  <a:prstClr val="black"/>
                </a:solidFill>
              </a:rPr>
              <a:t>Flooded area:</a:t>
            </a:r>
            <a:r>
              <a:rPr lang="ja-JP" altLang="en-US" sz="1200" dirty="0" smtClean="0">
                <a:solidFill>
                  <a:prstClr val="black"/>
                </a:solidFill>
              </a:rPr>
              <a:t>　　        </a:t>
            </a:r>
            <a:r>
              <a:rPr lang="en-US" altLang="ja-JP" sz="1200" dirty="0" smtClean="0">
                <a:solidFill>
                  <a:prstClr val="black"/>
                </a:solidFill>
              </a:rPr>
              <a:t>662ha(1/3 of the city)</a:t>
            </a:r>
            <a:r>
              <a:rPr lang="ja-JP" altLang="en-US" sz="1200" dirty="0" smtClean="0">
                <a:solidFill>
                  <a:prstClr val="black"/>
                </a:solidFill>
              </a:rPr>
              <a:t> → </a:t>
            </a:r>
            <a:r>
              <a:rPr lang="en-US" altLang="ja-JP" sz="1200" dirty="0" smtClean="0">
                <a:solidFill>
                  <a:prstClr val="black"/>
                </a:solidFill>
              </a:rPr>
              <a:t>90% downtown</a:t>
            </a:r>
          </a:p>
          <a:p>
            <a:pPr marL="266700" indent="-266700" fontAlgn="auto">
              <a:spcBef>
                <a:spcPts val="0"/>
              </a:spcBef>
              <a:spcAft>
                <a:spcPts val="0"/>
              </a:spcAft>
              <a:defRPr/>
            </a:pPr>
            <a:r>
              <a:rPr lang="ja-JP" altLang="en-US" sz="1200" dirty="0" smtClean="0">
                <a:solidFill>
                  <a:prstClr val="black"/>
                </a:solidFill>
              </a:rPr>
              <a:t>◆</a:t>
            </a:r>
            <a:r>
              <a:rPr lang="en-US" altLang="ja-JP" sz="1200" dirty="0" smtClean="0">
                <a:solidFill>
                  <a:prstClr val="black"/>
                </a:solidFill>
              </a:rPr>
              <a:t>Max. height of flood:</a:t>
            </a:r>
            <a:r>
              <a:rPr lang="ja-JP" altLang="en-US" sz="1200" dirty="0">
                <a:solidFill>
                  <a:prstClr val="black"/>
                </a:solidFill>
              </a:rPr>
              <a:t> </a:t>
            </a:r>
            <a:r>
              <a:rPr lang="ja-JP" altLang="en-US" sz="1200" dirty="0" smtClean="0">
                <a:solidFill>
                  <a:prstClr val="black"/>
                </a:solidFill>
              </a:rPr>
              <a:t>   </a:t>
            </a:r>
            <a:r>
              <a:rPr lang="en-US" altLang="ja-JP" sz="1200" dirty="0" smtClean="0">
                <a:solidFill>
                  <a:prstClr val="black"/>
                </a:solidFill>
              </a:rPr>
              <a:t>4.6m</a:t>
            </a:r>
          </a:p>
          <a:p>
            <a:pPr marL="266700" indent="-266700" fontAlgn="auto">
              <a:spcBef>
                <a:spcPts val="0"/>
              </a:spcBef>
              <a:spcAft>
                <a:spcPts val="0"/>
              </a:spcAft>
              <a:defRPr/>
            </a:pPr>
            <a:r>
              <a:rPr lang="ja-JP" altLang="en-US" sz="1200" dirty="0" smtClean="0">
                <a:solidFill>
                  <a:prstClr val="black"/>
                </a:solidFill>
              </a:rPr>
              <a:t>◆</a:t>
            </a:r>
            <a:r>
              <a:rPr lang="en-US" altLang="ja-JP" sz="1200" dirty="0" smtClean="0">
                <a:solidFill>
                  <a:prstClr val="black"/>
                </a:solidFill>
              </a:rPr>
              <a:t>Number of Deaths:</a:t>
            </a:r>
            <a:r>
              <a:rPr lang="ja-JP" altLang="en-US" sz="1200" dirty="0" smtClean="0">
                <a:solidFill>
                  <a:prstClr val="black"/>
                </a:solidFill>
              </a:rPr>
              <a:t>　　</a:t>
            </a:r>
            <a:r>
              <a:rPr lang="en-US" altLang="ja-JP" sz="1200" dirty="0" smtClean="0">
                <a:solidFill>
                  <a:prstClr val="black"/>
                </a:solidFill>
              </a:rPr>
              <a:t>188 ( citizen 97, non-citizen</a:t>
            </a:r>
            <a:r>
              <a:rPr lang="ja-JP" altLang="en-US" sz="1200" dirty="0">
                <a:solidFill>
                  <a:prstClr val="black"/>
                </a:solidFill>
              </a:rPr>
              <a:t> </a:t>
            </a:r>
            <a:r>
              <a:rPr lang="en-US" altLang="ja-JP" sz="1200" dirty="0" smtClean="0">
                <a:solidFill>
                  <a:prstClr val="black"/>
                </a:solidFill>
              </a:rPr>
              <a:t>91</a:t>
            </a:r>
            <a:r>
              <a:rPr lang="ja-JP" altLang="en-US" sz="1200" dirty="0" smtClean="0">
                <a:solidFill>
                  <a:prstClr val="black"/>
                </a:solidFill>
              </a:rPr>
              <a:t>）</a:t>
            </a:r>
            <a:endParaRPr lang="en-US" altLang="ja-JP" sz="1200" dirty="0" smtClean="0">
              <a:solidFill>
                <a:prstClr val="black"/>
              </a:solidFill>
            </a:endParaRPr>
          </a:p>
          <a:p>
            <a:pPr marL="266700" indent="-266700" fontAlgn="auto">
              <a:spcBef>
                <a:spcPts val="0"/>
              </a:spcBef>
              <a:spcAft>
                <a:spcPts val="0"/>
              </a:spcAft>
              <a:defRPr/>
            </a:pPr>
            <a:r>
              <a:rPr lang="ja-JP" altLang="en-US" sz="1200" dirty="0" smtClean="0">
                <a:solidFill>
                  <a:prstClr val="black"/>
                </a:solidFill>
              </a:rPr>
              <a:t>◆</a:t>
            </a:r>
            <a:r>
              <a:rPr lang="en-US" altLang="ja-JP" sz="1200" dirty="0" smtClean="0">
                <a:solidFill>
                  <a:prstClr val="black"/>
                </a:solidFill>
              </a:rPr>
              <a:t>Destroyed houses:</a:t>
            </a:r>
            <a:r>
              <a:rPr lang="ja-JP" altLang="en-US" sz="1200" dirty="0" smtClean="0">
                <a:solidFill>
                  <a:prstClr val="black"/>
                </a:solidFill>
              </a:rPr>
              <a:t>      </a:t>
            </a:r>
            <a:r>
              <a:rPr lang="en-US" altLang="ja-JP" sz="1200" dirty="0" smtClean="0">
                <a:solidFill>
                  <a:prstClr val="black"/>
                </a:solidFill>
              </a:rPr>
              <a:t>over 11,000</a:t>
            </a:r>
            <a:r>
              <a:rPr lang="ja-JP" altLang="en-US" sz="1200" dirty="0" smtClean="0">
                <a:solidFill>
                  <a:prstClr val="black"/>
                </a:solidFill>
              </a:rPr>
              <a:t>（</a:t>
            </a:r>
            <a:r>
              <a:rPr lang="en-US" altLang="ja-JP" sz="1200" dirty="0" smtClean="0">
                <a:solidFill>
                  <a:prstClr val="black"/>
                </a:solidFill>
              </a:rPr>
              <a:t>including full, half , partial</a:t>
            </a:r>
            <a:r>
              <a:rPr lang="ja-JP" altLang="en-US" sz="1200" dirty="0" smtClean="0">
                <a:solidFill>
                  <a:prstClr val="black"/>
                </a:solidFill>
              </a:rPr>
              <a:t>）</a:t>
            </a:r>
            <a:endParaRPr lang="en-US" altLang="ja-JP" sz="1200" dirty="0" smtClean="0">
              <a:solidFill>
                <a:prstClr val="black"/>
              </a:solidFill>
            </a:endParaRPr>
          </a:p>
          <a:p>
            <a:pPr marL="266700" indent="-266700" fontAlgn="auto">
              <a:spcBef>
                <a:spcPts val="0"/>
              </a:spcBef>
              <a:spcAft>
                <a:spcPts val="0"/>
              </a:spcAft>
              <a:defRPr/>
            </a:pPr>
            <a:r>
              <a:rPr lang="ja-JP" altLang="en-US" sz="1200" dirty="0" smtClean="0">
                <a:solidFill>
                  <a:prstClr val="black"/>
                </a:solidFill>
              </a:rPr>
              <a:t>◆</a:t>
            </a:r>
            <a:r>
              <a:rPr lang="en-US" altLang="ja-JP" sz="1200" dirty="0" smtClean="0">
                <a:solidFill>
                  <a:prstClr val="black"/>
                </a:solidFill>
              </a:rPr>
              <a:t>Approx. 1,400 family have escaped to temporary housing</a:t>
            </a:r>
          </a:p>
          <a:p>
            <a:pPr marL="266700" indent="-266700" fontAlgn="auto">
              <a:spcBef>
                <a:spcPts val="0"/>
              </a:spcBef>
              <a:spcAft>
                <a:spcPts val="0"/>
              </a:spcAft>
              <a:defRPr/>
            </a:pPr>
            <a:r>
              <a:rPr lang="ja-JP" altLang="en-US" sz="1200" dirty="0" smtClean="0">
                <a:solidFill>
                  <a:prstClr val="black"/>
                </a:solidFill>
              </a:rPr>
              <a:t>◆</a:t>
            </a:r>
            <a:r>
              <a:rPr lang="en-US" altLang="ja-JP" sz="1200" dirty="0" smtClean="0">
                <a:solidFill>
                  <a:prstClr val="black"/>
                </a:solidFill>
              </a:rPr>
              <a:t>Approx. 8,500 cars were floated into the city</a:t>
            </a:r>
          </a:p>
          <a:p>
            <a:pPr marL="266700" indent="-266700" fontAlgn="auto">
              <a:spcBef>
                <a:spcPts val="0"/>
              </a:spcBef>
              <a:spcAft>
                <a:spcPts val="0"/>
              </a:spcAft>
              <a:defRPr/>
            </a:pPr>
            <a:r>
              <a:rPr lang="ja-JP" altLang="en-US" sz="1200" dirty="0" smtClean="0">
                <a:solidFill>
                  <a:prstClr val="black"/>
                </a:solidFill>
              </a:rPr>
              <a:t>◆</a:t>
            </a:r>
            <a:r>
              <a:rPr lang="en-US" altLang="ja-JP" sz="1200" dirty="0" smtClean="0">
                <a:solidFill>
                  <a:prstClr val="black"/>
                </a:solidFill>
              </a:rPr>
              <a:t>Volume of rubble :       353 kiloton</a:t>
            </a:r>
            <a:endParaRPr lang="en-US" altLang="ja-JP" sz="1200" dirty="0">
              <a:solidFill>
                <a:prstClr val="black"/>
              </a:solidFill>
            </a:endParaRPr>
          </a:p>
        </p:txBody>
      </p:sp>
      <p:sp>
        <p:nvSpPr>
          <p:cNvPr id="118" name="正方形/長方形 117"/>
          <p:cNvSpPr/>
          <p:nvPr/>
        </p:nvSpPr>
        <p:spPr>
          <a:xfrm>
            <a:off x="3500438" y="4016375"/>
            <a:ext cx="1873250" cy="936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grpSp>
        <p:nvGrpSpPr>
          <p:cNvPr id="13" name="グループ化 114"/>
          <p:cNvGrpSpPr>
            <a:grpSpLocks/>
          </p:cNvGrpSpPr>
          <p:nvPr/>
        </p:nvGrpSpPr>
        <p:grpSpPr bwMode="auto">
          <a:xfrm>
            <a:off x="3463927" y="4229102"/>
            <a:ext cx="2763658" cy="307777"/>
            <a:chOff x="7020272" y="5612390"/>
            <a:chExt cx="2763404" cy="307579"/>
          </a:xfrm>
        </p:grpSpPr>
        <p:sp>
          <p:nvSpPr>
            <p:cNvPr id="37" name="正方形/長方形 36"/>
            <p:cNvSpPr/>
            <p:nvPr/>
          </p:nvSpPr>
          <p:spPr bwMode="auto">
            <a:xfrm>
              <a:off x="7020272" y="5661571"/>
              <a:ext cx="215880" cy="2157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123" name="テキスト ボックス 37"/>
            <p:cNvSpPr txBox="1">
              <a:spLocks noChangeArrowheads="1"/>
            </p:cNvSpPr>
            <p:nvPr/>
          </p:nvSpPr>
          <p:spPr bwMode="auto">
            <a:xfrm>
              <a:off x="7164288" y="5612390"/>
              <a:ext cx="2619388" cy="307579"/>
            </a:xfrm>
            <a:prstGeom prst="rect">
              <a:avLst/>
            </a:prstGeom>
            <a:noFill/>
            <a:ln w="9525">
              <a:noFill/>
              <a:miter lim="800000"/>
              <a:headEnd/>
              <a:tailEnd/>
            </a:ln>
          </p:spPr>
          <p:txBody>
            <a:bodyPr wrap="none">
              <a:spAutoFit/>
            </a:bodyPr>
            <a:lstStyle/>
            <a:p>
              <a:pPr fontAlgn="auto">
                <a:spcBef>
                  <a:spcPts val="0"/>
                </a:spcBef>
                <a:spcAft>
                  <a:spcPts val="0"/>
                </a:spcAft>
              </a:pPr>
              <a:r>
                <a:rPr lang="ja-JP" altLang="en-US" sz="1400" dirty="0">
                  <a:solidFill>
                    <a:prstClr val="black"/>
                  </a:solidFill>
                  <a:latin typeface="Trebuchet MS" pitchFamily="34" charset="0"/>
                  <a:ea typeface="HG丸ｺﾞｼｯｸM-PRO" pitchFamily="50" charset="-128"/>
                </a:rPr>
                <a:t>･</a:t>
              </a:r>
              <a:r>
                <a:rPr lang="ja-JP" altLang="en-US" sz="1400" dirty="0" smtClean="0">
                  <a:solidFill>
                    <a:prstClr val="black"/>
                  </a:solidFill>
                  <a:latin typeface="Trebuchet MS" pitchFamily="34" charset="0"/>
                  <a:ea typeface="HG丸ｺﾞｼｯｸM-PRO" pitchFamily="50" charset="-128"/>
                </a:rPr>
                <a:t>･</a:t>
              </a:r>
              <a:r>
                <a:rPr lang="en-US" altLang="ja-JP" sz="1400" dirty="0" smtClean="0">
                  <a:solidFill>
                    <a:prstClr val="black"/>
                  </a:solidFill>
                  <a:latin typeface="Trebuchet MS" pitchFamily="34" charset="0"/>
                  <a:ea typeface="HG丸ｺﾞｼｯｸM-PRO" pitchFamily="50" charset="-128"/>
                </a:rPr>
                <a:t>flooded non-downtown area</a:t>
              </a:r>
              <a:endParaRPr lang="ja-JP" altLang="en-US" sz="1400" dirty="0">
                <a:solidFill>
                  <a:prstClr val="black"/>
                </a:solidFill>
                <a:latin typeface="Trebuchet MS" pitchFamily="34" charset="0"/>
                <a:ea typeface="HG丸ｺﾞｼｯｸM-PRO" pitchFamily="50" charset="-128"/>
              </a:endParaRPr>
            </a:p>
          </p:txBody>
        </p:sp>
      </p:grpSp>
      <p:grpSp>
        <p:nvGrpSpPr>
          <p:cNvPr id="14" name="グループ化 113"/>
          <p:cNvGrpSpPr>
            <a:grpSpLocks/>
          </p:cNvGrpSpPr>
          <p:nvPr/>
        </p:nvGrpSpPr>
        <p:grpSpPr bwMode="auto">
          <a:xfrm>
            <a:off x="3463912" y="3963991"/>
            <a:ext cx="2394551" cy="307777"/>
            <a:chOff x="6372200" y="6044438"/>
            <a:chExt cx="2395415" cy="307579"/>
          </a:xfrm>
        </p:grpSpPr>
        <p:sp>
          <p:nvSpPr>
            <p:cNvPr id="42" name="正方形/長方形 41"/>
            <p:cNvSpPr/>
            <p:nvPr/>
          </p:nvSpPr>
          <p:spPr bwMode="auto">
            <a:xfrm>
              <a:off x="6372200" y="6093618"/>
              <a:ext cx="215977" cy="215761"/>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4121" name="テキスト ボックス 42"/>
            <p:cNvSpPr txBox="1">
              <a:spLocks noChangeArrowheads="1"/>
            </p:cNvSpPr>
            <p:nvPr/>
          </p:nvSpPr>
          <p:spPr bwMode="auto">
            <a:xfrm>
              <a:off x="6504641" y="6044438"/>
              <a:ext cx="2262974" cy="307579"/>
            </a:xfrm>
            <a:prstGeom prst="rect">
              <a:avLst/>
            </a:prstGeom>
            <a:noFill/>
            <a:ln w="9525">
              <a:noFill/>
              <a:miter lim="800000"/>
              <a:headEnd/>
              <a:tailEnd/>
            </a:ln>
          </p:spPr>
          <p:txBody>
            <a:bodyPr wrap="none">
              <a:spAutoFit/>
            </a:bodyPr>
            <a:lstStyle/>
            <a:p>
              <a:pPr fontAlgn="auto">
                <a:spcBef>
                  <a:spcPts val="0"/>
                </a:spcBef>
                <a:spcAft>
                  <a:spcPts val="0"/>
                </a:spcAft>
              </a:pPr>
              <a:r>
                <a:rPr lang="ja-JP" altLang="en-US" sz="1400" dirty="0">
                  <a:solidFill>
                    <a:prstClr val="black"/>
                  </a:solidFill>
                  <a:latin typeface="Trebuchet MS" pitchFamily="34" charset="0"/>
                  <a:ea typeface="HG丸ｺﾞｼｯｸM-PRO" pitchFamily="50" charset="-128"/>
                </a:rPr>
                <a:t>･</a:t>
              </a:r>
              <a:r>
                <a:rPr lang="ja-JP" altLang="en-US" sz="1400" dirty="0" smtClean="0">
                  <a:solidFill>
                    <a:prstClr val="black"/>
                  </a:solidFill>
                  <a:latin typeface="Trebuchet MS" pitchFamily="34" charset="0"/>
                  <a:ea typeface="HG丸ｺﾞｼｯｸM-PRO" pitchFamily="50" charset="-128"/>
                </a:rPr>
                <a:t>･</a:t>
              </a:r>
              <a:r>
                <a:rPr lang="en-US" altLang="ja-JP" sz="1400" dirty="0" smtClean="0">
                  <a:solidFill>
                    <a:prstClr val="black"/>
                  </a:solidFill>
                  <a:latin typeface="Trebuchet MS" pitchFamily="34" charset="0"/>
                  <a:ea typeface="HG丸ｺﾞｼｯｸM-PRO" pitchFamily="50" charset="-128"/>
                </a:rPr>
                <a:t>flooded downtown area</a:t>
              </a:r>
              <a:endParaRPr lang="ja-JP" altLang="en-US" sz="1400" dirty="0">
                <a:solidFill>
                  <a:prstClr val="black"/>
                </a:solidFill>
                <a:latin typeface="Trebuchet MS" pitchFamily="34" charset="0"/>
                <a:ea typeface="HG丸ｺﾞｼｯｸM-PRO" pitchFamily="50" charset="-128"/>
              </a:endParaRPr>
            </a:p>
          </p:txBody>
        </p:sp>
      </p:grpSp>
      <p:sp>
        <p:nvSpPr>
          <p:cNvPr id="112" name="角丸四角形 111"/>
          <p:cNvSpPr/>
          <p:nvPr/>
        </p:nvSpPr>
        <p:spPr bwMode="auto">
          <a:xfrm>
            <a:off x="3457575" y="4813300"/>
            <a:ext cx="5578475" cy="252413"/>
          </a:xfrm>
          <a:prstGeom prst="roundRect">
            <a:avLst/>
          </a:prstGeom>
          <a:solidFill>
            <a:schemeClr val="accent5">
              <a:lumMod val="7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en-US" altLang="ja-JP" sz="1400" dirty="0" smtClean="0">
                <a:solidFill>
                  <a:prstClr val="white"/>
                </a:solidFill>
              </a:rPr>
              <a:t>Damage</a:t>
            </a:r>
            <a:endParaRPr lang="ja-JP" altLang="en-US" sz="1400" dirty="0">
              <a:solidFill>
                <a:prstClr val="white"/>
              </a:solidFill>
            </a:endParaRPr>
          </a:p>
        </p:txBody>
      </p:sp>
      <p:sp>
        <p:nvSpPr>
          <p:cNvPr id="15" name="スライド番号プレースホルダー 14"/>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3</a:t>
            </a:fld>
            <a:endParaRPr lang="ja-JP" altLang="en-US">
              <a:solidFill>
                <a:prstClr val="black">
                  <a:tint val="75000"/>
                </a:prstClr>
              </a:solidFill>
            </a:endParaRPr>
          </a:p>
        </p:txBody>
      </p:sp>
    </p:spTree>
    <p:extLst>
      <p:ext uri="{BB962C8B-B14F-4D97-AF65-F5344CB8AC3E}">
        <p14:creationId xmlns:p14="http://schemas.microsoft.com/office/powerpoint/2010/main" val="268931691"/>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図表 36"/>
          <p:cNvGraphicFramePr/>
          <p:nvPr>
            <p:extLst/>
          </p:nvPr>
        </p:nvGraphicFramePr>
        <p:xfrm>
          <a:off x="755576" y="3181424"/>
          <a:ext cx="6709205"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ホームベース 26"/>
          <p:cNvSpPr/>
          <p:nvPr/>
        </p:nvSpPr>
        <p:spPr>
          <a:xfrm rot="5400000">
            <a:off x="276290" y="4317719"/>
            <a:ext cx="2291328" cy="53975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solidFill>
                  <a:prstClr val="white"/>
                </a:solidFill>
              </a:rPr>
              <a:t>Ｄｄ</a:t>
            </a:r>
          </a:p>
        </p:txBody>
      </p:sp>
      <p:sp>
        <p:nvSpPr>
          <p:cNvPr id="73" name="ホームベース 72"/>
          <p:cNvSpPr/>
          <p:nvPr/>
        </p:nvSpPr>
        <p:spPr>
          <a:xfrm>
            <a:off x="369332" y="3081927"/>
            <a:ext cx="2301984" cy="507832"/>
          </a:xfrm>
          <a:prstGeom prst="homePlate">
            <a:avLst>
              <a:gd name="adj" fmla="val 7319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65" name="ホームベース 64"/>
          <p:cNvSpPr/>
          <p:nvPr/>
        </p:nvSpPr>
        <p:spPr>
          <a:xfrm>
            <a:off x="331341" y="4137254"/>
            <a:ext cx="2339975" cy="400955"/>
          </a:xfrm>
          <a:prstGeom prst="homePlate">
            <a:avLst>
              <a:gd name="adj" fmla="val 7319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72" name="ホームベース 71"/>
          <p:cNvSpPr/>
          <p:nvPr/>
        </p:nvSpPr>
        <p:spPr>
          <a:xfrm>
            <a:off x="331341" y="3627958"/>
            <a:ext cx="2339975" cy="437859"/>
          </a:xfrm>
          <a:prstGeom prst="homePlate">
            <a:avLst>
              <a:gd name="adj" fmla="val 7319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1400" b="1" dirty="0" smtClean="0">
                <a:solidFill>
                  <a:prstClr val="white"/>
                </a:solidFill>
              </a:rPr>
              <a:t>Damages in downtown area</a:t>
            </a:r>
            <a:endParaRPr lang="ja-JP" altLang="en-US" sz="1400" dirty="0">
              <a:solidFill>
                <a:prstClr val="white"/>
              </a:solidFill>
            </a:endParaRPr>
          </a:p>
        </p:txBody>
      </p:sp>
      <p:sp>
        <p:nvSpPr>
          <p:cNvPr id="5" name="テキスト ボックス 4"/>
          <p:cNvSpPr txBox="1"/>
          <p:nvPr/>
        </p:nvSpPr>
        <p:spPr>
          <a:xfrm>
            <a:off x="1079203" y="409722"/>
            <a:ext cx="5137945" cy="523220"/>
          </a:xfrm>
          <a:prstGeom prst="rect">
            <a:avLst/>
          </a:prstGeom>
          <a:noFill/>
        </p:spPr>
        <p:txBody>
          <a:bodyPr wrap="none">
            <a:spAutoFit/>
          </a:bodyPr>
          <a:lstStyle/>
          <a:p>
            <a:pPr fontAlgn="auto">
              <a:spcBef>
                <a:spcPts val="0"/>
              </a:spcBef>
              <a:spcAft>
                <a:spcPts val="0"/>
              </a:spcAft>
              <a:defRPr/>
            </a:pPr>
            <a:r>
              <a:rPr lang="ja-JP" altLang="en-US" sz="2800" dirty="0" smtClean="0">
                <a:solidFill>
                  <a:prstClr val="black"/>
                </a:solidFill>
                <a:latin typeface="HG丸ｺﾞｼｯｸM-PRO" panose="020F0600000000000000" pitchFamily="50" charset="-128"/>
                <a:ea typeface="HG丸ｺﾞｼｯｸM-PRO" panose="020F0600000000000000" pitchFamily="50" charset="-128"/>
                <a:cs typeface="Arial Unicode MS" pitchFamily="50" charset="-128"/>
              </a:rPr>
              <a:t>２</a:t>
            </a:r>
            <a:r>
              <a:rPr lang="en-US" altLang="ja-JP" sz="2800" dirty="0" smtClean="0">
                <a:solidFill>
                  <a:prstClr val="black"/>
                </a:solidFill>
                <a:latin typeface="HG丸ｺﾞｼｯｸM-PRO" panose="020F0600000000000000" pitchFamily="50" charset="-128"/>
                <a:ea typeface="HG丸ｺﾞｼｯｸM-PRO" panose="020F0600000000000000" pitchFamily="50" charset="-128"/>
                <a:cs typeface="Arial Unicode MS" pitchFamily="50" charset="-128"/>
              </a:rPr>
              <a:t>. Towards reconstruction</a:t>
            </a:r>
            <a:endParaRPr lang="ja-JP" altLang="en-US" sz="2800" dirty="0">
              <a:solidFill>
                <a:prstClr val="black"/>
              </a:solidFill>
              <a:latin typeface="HG丸ｺﾞｼｯｸM-PRO" panose="020F0600000000000000" pitchFamily="50" charset="-128"/>
              <a:ea typeface="HG丸ｺﾞｼｯｸM-PRO" panose="020F0600000000000000" pitchFamily="50" charset="-128"/>
              <a:cs typeface="Arial Unicode MS" pitchFamily="50" charset="-128"/>
            </a:endParaRPr>
          </a:p>
        </p:txBody>
      </p:sp>
      <p:grpSp>
        <p:nvGrpSpPr>
          <p:cNvPr id="2" name="グループ化 7"/>
          <p:cNvGrpSpPr/>
          <p:nvPr/>
        </p:nvGrpSpPr>
        <p:grpSpPr>
          <a:xfrm>
            <a:off x="477731" y="512743"/>
            <a:ext cx="8054855" cy="416742"/>
            <a:chOff x="477731" y="512743"/>
            <a:chExt cx="8054855" cy="416742"/>
          </a:xfrm>
          <a:solidFill>
            <a:srgbClr val="00B050"/>
          </a:solidFill>
        </p:grpSpPr>
        <p:cxnSp>
          <p:nvCxnSpPr>
            <p:cNvPr id="6" name="直線コネクタ 5"/>
            <p:cNvCxnSpPr/>
            <p:nvPr/>
          </p:nvCxnSpPr>
          <p:spPr>
            <a:xfrm>
              <a:off x="487136" y="909410"/>
              <a:ext cx="8045450" cy="14288"/>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477731" y="512743"/>
              <a:ext cx="415248" cy="416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black">
                    <a:lumMod val="50000"/>
                    <a:lumOff val="50000"/>
                  </a:prstClr>
                </a:solidFill>
                <a:latin typeface="AR P丸ゴシック体M" pitchFamily="50" charset="-128"/>
                <a:ea typeface="AR P丸ゴシック体M" pitchFamily="50" charset="-128"/>
              </a:endParaRPr>
            </a:p>
          </p:txBody>
        </p:sp>
      </p:grpSp>
      <p:sp>
        <p:nvSpPr>
          <p:cNvPr id="9" name="テキスト ボックス 8"/>
          <p:cNvSpPr txBox="1"/>
          <p:nvPr/>
        </p:nvSpPr>
        <p:spPr>
          <a:xfrm>
            <a:off x="488950" y="992188"/>
            <a:ext cx="7287572" cy="461665"/>
          </a:xfrm>
          <a:prstGeom prst="rect">
            <a:avLst/>
          </a:prstGeom>
          <a:noFill/>
        </p:spPr>
        <p:txBody>
          <a:bodyPr wrap="none">
            <a:spAutoFit/>
          </a:bodyPr>
          <a:lstStyle/>
          <a:p>
            <a:pPr fontAlgn="auto">
              <a:spcBef>
                <a:spcPts val="0"/>
              </a:spcBef>
              <a:spcAft>
                <a:spcPts val="0"/>
              </a:spcAft>
              <a:defRPr/>
            </a:pPr>
            <a:r>
              <a:rPr lang="en-US" altLang="ja-JP" sz="2400" dirty="0" smtClean="0">
                <a:solidFill>
                  <a:srgbClr val="FF0000"/>
                </a:solidFill>
                <a:latin typeface="HG丸ｺﾞｼｯｸM-PRO" panose="020F0600000000000000" pitchFamily="50" charset="-128"/>
                <a:ea typeface="HG丸ｺﾞｼｯｸM-PRO" panose="020F0600000000000000" pitchFamily="50" charset="-128"/>
              </a:rPr>
              <a:t>Outline of reconstruction plans in </a:t>
            </a:r>
            <a:r>
              <a:rPr lang="en-US" altLang="ja-JP" sz="2400" dirty="0" err="1" smtClean="0">
                <a:solidFill>
                  <a:srgbClr val="FF0000"/>
                </a:solidFill>
                <a:latin typeface="HG丸ｺﾞｼｯｸM-PRO" panose="020F0600000000000000" pitchFamily="50" charset="-128"/>
                <a:ea typeface="HG丸ｺﾞｼｯｸM-PRO" panose="020F0600000000000000" pitchFamily="50" charset="-128"/>
              </a:rPr>
              <a:t>Tagajo</a:t>
            </a:r>
            <a:r>
              <a:rPr lang="en-US" altLang="ja-JP" sz="2400" dirty="0" smtClean="0">
                <a:solidFill>
                  <a:srgbClr val="FF0000"/>
                </a:solidFill>
                <a:latin typeface="HG丸ｺﾞｼｯｸM-PRO" panose="020F0600000000000000" pitchFamily="50" charset="-128"/>
                <a:ea typeface="HG丸ｺﾞｼｯｸM-PRO" panose="020F0600000000000000" pitchFamily="50" charset="-128"/>
              </a:rPr>
              <a:t> City</a:t>
            </a:r>
            <a:endParaRPr lang="ja-JP" altLang="en-US" sz="2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34" name="テキスト ボックス 33"/>
          <p:cNvSpPr txBox="1"/>
          <p:nvPr/>
        </p:nvSpPr>
        <p:spPr>
          <a:xfrm>
            <a:off x="2051720" y="5949280"/>
            <a:ext cx="4824536" cy="523220"/>
          </a:xfrm>
          <a:prstGeom prst="rect">
            <a:avLst/>
          </a:prstGeom>
          <a:solidFill>
            <a:schemeClr val="bg1"/>
          </a:solidFill>
          <a:ln w="28575">
            <a:solidFill>
              <a:schemeClr val="accent6"/>
            </a:solidFill>
          </a:ln>
        </p:spPr>
        <p:txBody>
          <a:bodyPr wrap="square">
            <a:spAutoFit/>
          </a:bodyPr>
          <a:lstStyle/>
          <a:p>
            <a:pPr algn="ctr" fontAlgn="auto">
              <a:spcBef>
                <a:spcPts val="0"/>
              </a:spcBef>
              <a:spcAft>
                <a:spcPts val="0"/>
              </a:spcAft>
              <a:defRPr/>
            </a:pPr>
            <a:r>
              <a:rPr lang="en-US" altLang="ja-JP" sz="2800" dirty="0" smtClean="0">
                <a:solidFill>
                  <a:prstClr val="black"/>
                </a:solidFill>
                <a:latin typeface="Trebuchet MS"/>
                <a:ea typeface="HG丸ｺﾞｼｯｸM-PRO" panose="020F0600000000000000" pitchFamily="50" charset="-128"/>
              </a:rPr>
              <a:t>Reconstruction on the spot!</a:t>
            </a:r>
            <a:endParaRPr lang="en-US" altLang="ja-JP" sz="2800" dirty="0">
              <a:solidFill>
                <a:prstClr val="black"/>
              </a:solidFill>
              <a:latin typeface="Trebuchet MS"/>
              <a:ea typeface="HG丸ｺﾞｼｯｸM-PRO" panose="020F0600000000000000" pitchFamily="50" charset="-128"/>
            </a:endParaRPr>
          </a:p>
        </p:txBody>
      </p:sp>
      <p:sp>
        <p:nvSpPr>
          <p:cNvPr id="6155" name="正方形/長方形 46"/>
          <p:cNvSpPr>
            <a:spLocks noChangeArrowheads="1"/>
          </p:cNvSpPr>
          <p:nvPr/>
        </p:nvSpPr>
        <p:spPr bwMode="auto">
          <a:xfrm>
            <a:off x="326579" y="4146779"/>
            <a:ext cx="1116011" cy="338554"/>
          </a:xfrm>
          <a:prstGeom prst="rect">
            <a:avLst/>
          </a:prstGeom>
          <a:noFill/>
          <a:ln w="9525">
            <a:noFill/>
            <a:miter lim="800000"/>
            <a:headEnd/>
            <a:tailEnd/>
          </a:ln>
        </p:spPr>
        <p:txBody>
          <a:bodyPr wrap="none">
            <a:spAutoFit/>
          </a:bodyPr>
          <a:lstStyle/>
          <a:p>
            <a:pPr fontAlgn="auto">
              <a:spcBef>
                <a:spcPts val="0"/>
              </a:spcBef>
              <a:spcAft>
                <a:spcPts val="0"/>
              </a:spcAft>
            </a:pPr>
            <a:r>
              <a:rPr lang="en-US" altLang="ja-JP" sz="1600" b="1" dirty="0" smtClean="0">
                <a:solidFill>
                  <a:prstClr val="white"/>
                </a:solidFill>
                <a:latin typeface="Trebuchet MS" pitchFamily="34" charset="0"/>
                <a:ea typeface="HG丸ｺﾞｼｯｸM-PRO" pitchFamily="50" charset="-128"/>
              </a:rPr>
              <a:t>Small city</a:t>
            </a:r>
            <a:endParaRPr lang="ja-JP" altLang="en-US" sz="1600" b="1" dirty="0">
              <a:solidFill>
                <a:prstClr val="white"/>
              </a:solidFill>
              <a:latin typeface="Trebuchet MS" pitchFamily="34" charset="0"/>
              <a:ea typeface="HG丸ｺﾞｼｯｸM-PRO" pitchFamily="50" charset="-128"/>
            </a:endParaRPr>
          </a:p>
        </p:txBody>
      </p:sp>
      <p:sp>
        <p:nvSpPr>
          <p:cNvPr id="6156" name="正方形/長方形 48"/>
          <p:cNvSpPr>
            <a:spLocks noChangeArrowheads="1"/>
          </p:cNvSpPr>
          <p:nvPr/>
        </p:nvSpPr>
        <p:spPr bwMode="auto">
          <a:xfrm>
            <a:off x="317136" y="3081926"/>
            <a:ext cx="2244725" cy="1015663"/>
          </a:xfrm>
          <a:prstGeom prst="rect">
            <a:avLst/>
          </a:prstGeom>
          <a:noFill/>
          <a:ln w="9525">
            <a:noFill/>
            <a:miter lim="800000"/>
            <a:headEnd/>
            <a:tailEnd/>
          </a:ln>
        </p:spPr>
        <p:txBody>
          <a:bodyPr>
            <a:spAutoFit/>
          </a:bodyPr>
          <a:lstStyle/>
          <a:p>
            <a:pPr fontAlgn="auto">
              <a:spcBef>
                <a:spcPts val="0"/>
              </a:spcBef>
              <a:spcAft>
                <a:spcPts val="0"/>
              </a:spcAft>
            </a:pPr>
            <a:r>
              <a:rPr lang="en-US" altLang="ja-JP" sz="1400" b="1" dirty="0" smtClean="0">
                <a:solidFill>
                  <a:prstClr val="white"/>
                </a:solidFill>
                <a:latin typeface="Trebuchet MS" pitchFamily="34" charset="0"/>
                <a:ea typeface="HG丸ｺﾞｼｯｸM-PRO" pitchFamily="50" charset="-128"/>
              </a:rPr>
              <a:t>Strong will to reconstruction</a:t>
            </a:r>
          </a:p>
          <a:p>
            <a:pPr fontAlgn="auto">
              <a:spcBef>
                <a:spcPts val="0"/>
              </a:spcBef>
              <a:spcAft>
                <a:spcPts val="0"/>
              </a:spcAft>
            </a:pPr>
            <a:r>
              <a:rPr lang="en-US" altLang="ja-JP" sz="1600" b="1" dirty="0" smtClean="0">
                <a:solidFill>
                  <a:prstClr val="white"/>
                </a:solidFill>
                <a:latin typeface="Trebuchet MS" pitchFamily="34" charset="0"/>
                <a:ea typeface="HG丸ｺﾞｼｯｸM-PRO" pitchFamily="50" charset="-128"/>
              </a:rPr>
              <a:t> </a:t>
            </a:r>
            <a:endParaRPr lang="ja-JP" altLang="en-US" sz="1600" b="1" dirty="0">
              <a:solidFill>
                <a:prstClr val="white"/>
              </a:solidFill>
              <a:latin typeface="Trebuchet MS" pitchFamily="34" charset="0"/>
              <a:ea typeface="HG丸ｺﾞｼｯｸM-PRO" pitchFamily="50" charset="-128"/>
            </a:endParaRPr>
          </a:p>
          <a:p>
            <a:pPr fontAlgn="auto">
              <a:spcBef>
                <a:spcPts val="0"/>
              </a:spcBef>
              <a:spcAft>
                <a:spcPts val="0"/>
              </a:spcAft>
            </a:pPr>
            <a:endParaRPr lang="ja-JP" altLang="en-US" sz="1600" b="1" dirty="0">
              <a:solidFill>
                <a:prstClr val="white"/>
              </a:solidFill>
              <a:latin typeface="Trebuchet MS" pitchFamily="34" charset="0"/>
              <a:ea typeface="HG丸ｺﾞｼｯｸM-PRO" pitchFamily="50" charset="-128"/>
            </a:endParaRPr>
          </a:p>
        </p:txBody>
      </p:sp>
      <p:grpSp>
        <p:nvGrpSpPr>
          <p:cNvPr id="3" name="グループ化 35"/>
          <p:cNvGrpSpPr>
            <a:grpSpLocks/>
          </p:cNvGrpSpPr>
          <p:nvPr/>
        </p:nvGrpSpPr>
        <p:grpSpPr bwMode="auto">
          <a:xfrm>
            <a:off x="7227888" y="107537"/>
            <a:ext cx="2384425" cy="431800"/>
            <a:chOff x="6876257" y="260648"/>
            <a:chExt cx="2384936" cy="432000"/>
          </a:xfrm>
        </p:grpSpPr>
        <p:pic>
          <p:nvPicPr>
            <p:cNvPr id="6183" name="Picture 5"/>
            <p:cNvPicPr>
              <a:picLocks noChangeAspect="1" noChangeArrowheads="1"/>
            </p:cNvPicPr>
            <p:nvPr/>
          </p:nvPicPr>
          <p:blipFill>
            <a:blip r:embed="rId8" cstate="print"/>
            <a:srcRect/>
            <a:stretch>
              <a:fillRect/>
            </a:stretch>
          </p:blipFill>
          <p:spPr bwMode="auto">
            <a:xfrm>
              <a:off x="6876257" y="260648"/>
              <a:ext cx="427710" cy="432000"/>
            </a:xfrm>
            <a:prstGeom prst="rect">
              <a:avLst/>
            </a:prstGeom>
            <a:noFill/>
            <a:ln w="9525">
              <a:noFill/>
              <a:miter lim="800000"/>
              <a:headEnd/>
              <a:tailEnd/>
            </a:ln>
          </p:spPr>
        </p:pic>
        <p:sp>
          <p:nvSpPr>
            <p:cNvPr id="6184" name="テキスト ボックス 48"/>
            <p:cNvSpPr txBox="1">
              <a:spLocks noChangeArrowheads="1"/>
            </p:cNvSpPr>
            <p:nvPr/>
          </p:nvSpPr>
          <p:spPr bwMode="auto">
            <a:xfrm flipH="1">
              <a:off x="7218942" y="300382"/>
              <a:ext cx="2042251" cy="307635"/>
            </a:xfrm>
            <a:prstGeom prst="rect">
              <a:avLst/>
            </a:prstGeom>
            <a:noFill/>
            <a:ln w="9525">
              <a:noFill/>
              <a:miter lim="800000"/>
              <a:headEnd/>
              <a:tailEnd/>
            </a:ln>
          </p:spPr>
          <p:txBody>
            <a:bodyPr>
              <a:spAutoFit/>
            </a:bodyPr>
            <a:lstStyle/>
            <a:p>
              <a:pPr fontAlgn="auto">
                <a:spcBef>
                  <a:spcPts val="0"/>
                </a:spcBef>
                <a:spcAft>
                  <a:spcPts val="0"/>
                </a:spcAft>
              </a:pPr>
              <a:r>
                <a:rPr lang="en-US" altLang="ja-JP" sz="1400" dirty="0" err="1" smtClean="0">
                  <a:solidFill>
                    <a:prstClr val="black"/>
                  </a:solidFill>
                  <a:latin typeface="HG丸ｺﾞｼｯｸM-PRO" pitchFamily="50" charset="-128"/>
                  <a:ea typeface="HG丸ｺﾞｼｯｸM-PRO" pitchFamily="50" charset="-128"/>
                </a:rPr>
                <a:t>Tagajo</a:t>
              </a:r>
              <a:r>
                <a:rPr lang="en-US" altLang="ja-JP" sz="1400" dirty="0" smtClean="0">
                  <a:solidFill>
                    <a:prstClr val="black"/>
                  </a:solidFill>
                  <a:latin typeface="HG丸ｺﾞｼｯｸM-PRO" pitchFamily="50" charset="-128"/>
                  <a:ea typeface="HG丸ｺﾞｼｯｸM-PRO" pitchFamily="50" charset="-128"/>
                </a:rPr>
                <a:t>, Miyagi</a:t>
              </a:r>
              <a:endParaRPr lang="ja-JP" altLang="en-US" sz="1400" dirty="0">
                <a:solidFill>
                  <a:prstClr val="black"/>
                </a:solidFill>
                <a:latin typeface="HG丸ｺﾞｼｯｸM-PRO" pitchFamily="50" charset="-128"/>
                <a:ea typeface="HG丸ｺﾞｼｯｸM-PRO" pitchFamily="50" charset="-128"/>
              </a:endParaRPr>
            </a:p>
          </p:txBody>
        </p:sp>
      </p:grpSp>
      <p:sp>
        <p:nvSpPr>
          <p:cNvPr id="26" name="テキスト ボックス 25"/>
          <p:cNvSpPr txBox="1"/>
          <p:nvPr/>
        </p:nvSpPr>
        <p:spPr>
          <a:xfrm>
            <a:off x="251111" y="2641413"/>
            <a:ext cx="1656184" cy="338554"/>
          </a:xfrm>
          <a:prstGeom prst="rect">
            <a:avLst/>
          </a:prstGeom>
          <a:noFill/>
        </p:spPr>
        <p:txBody>
          <a:bodyPr wrap="square">
            <a:spAutoFit/>
          </a:bodyPr>
          <a:lstStyle/>
          <a:p>
            <a:pPr algn="ctr" fontAlgn="auto">
              <a:spcBef>
                <a:spcPts val="0"/>
              </a:spcBef>
              <a:spcAft>
                <a:spcPts val="0"/>
              </a:spcAft>
              <a:defRPr/>
            </a:pPr>
            <a:r>
              <a:rPr lang="ja-JP" altLang="en-US" sz="1600" dirty="0" smtClean="0">
                <a:solidFill>
                  <a:prstClr val="black"/>
                </a:solidFill>
                <a:latin typeface="HG丸ｺﾞｼｯｸM-PRO" panose="020F0600000000000000" pitchFamily="50" charset="-128"/>
                <a:ea typeface="HG丸ｺﾞｼｯｸM-PRO" panose="020F0600000000000000" pitchFamily="50" charset="-128"/>
              </a:rPr>
              <a:t>◆</a:t>
            </a:r>
            <a:r>
              <a:rPr lang="en-US" altLang="ja-JP" sz="1200" dirty="0" smtClean="0">
                <a:solidFill>
                  <a:prstClr val="black"/>
                </a:solidFill>
                <a:latin typeface="HG丸ｺﾞｼｯｸM-PRO" panose="020F0600000000000000" pitchFamily="50" charset="-128"/>
                <a:ea typeface="HG丸ｺﾞｼｯｸM-PRO" panose="020F0600000000000000" pitchFamily="50" charset="-128"/>
              </a:rPr>
              <a:t>Current Status</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p:txBody>
      </p:sp>
      <p:grpSp>
        <p:nvGrpSpPr>
          <p:cNvPr id="4" name="グループ化 66"/>
          <p:cNvGrpSpPr>
            <a:grpSpLocks/>
          </p:cNvGrpSpPr>
          <p:nvPr/>
        </p:nvGrpSpPr>
        <p:grpSpPr bwMode="auto">
          <a:xfrm>
            <a:off x="7502111" y="3757017"/>
            <a:ext cx="1482801" cy="1400175"/>
            <a:chOff x="7618247" y="5238484"/>
            <a:chExt cx="1482418" cy="1399812"/>
          </a:xfrm>
        </p:grpSpPr>
        <p:sp>
          <p:nvSpPr>
            <p:cNvPr id="42" name="円/楕円 41"/>
            <p:cNvSpPr/>
            <p:nvPr/>
          </p:nvSpPr>
          <p:spPr>
            <a:xfrm>
              <a:off x="7640452" y="5238484"/>
              <a:ext cx="1399812" cy="1399812"/>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6182" name="テキスト ボックス 37"/>
            <p:cNvSpPr txBox="1">
              <a:spLocks noChangeArrowheads="1"/>
            </p:cNvSpPr>
            <p:nvPr/>
          </p:nvSpPr>
          <p:spPr bwMode="auto">
            <a:xfrm rot="16200000">
              <a:off x="8144068" y="5269321"/>
              <a:ext cx="430775" cy="1482418"/>
            </a:xfrm>
            <a:prstGeom prst="rect">
              <a:avLst/>
            </a:prstGeom>
            <a:noFill/>
            <a:ln w="28575">
              <a:noFill/>
              <a:miter lim="800000"/>
              <a:headEnd/>
              <a:tailEnd/>
            </a:ln>
          </p:spPr>
          <p:txBody>
            <a:bodyPr vert="eaVert" wrap="square">
              <a:spAutoFit/>
            </a:bodyPr>
            <a:lstStyle/>
            <a:p>
              <a:pPr algn="ctr" fontAlgn="auto">
                <a:spcBef>
                  <a:spcPts val="0"/>
                </a:spcBef>
                <a:spcAft>
                  <a:spcPts val="0"/>
                </a:spcAft>
              </a:pPr>
              <a:r>
                <a:rPr lang="en-US" altLang="ja-JP" sz="1600" dirty="0" smtClean="0">
                  <a:solidFill>
                    <a:prstClr val="white"/>
                  </a:solidFill>
                  <a:latin typeface="Trebuchet MS" pitchFamily="34" charset="0"/>
                  <a:ea typeface="HG丸ｺﾞｼｯｸM-PRO" pitchFamily="50" charset="-128"/>
                </a:rPr>
                <a:t>Reconstruction</a:t>
              </a:r>
              <a:endParaRPr lang="en-US" altLang="ja-JP" sz="1600" dirty="0">
                <a:solidFill>
                  <a:prstClr val="white"/>
                </a:solidFill>
                <a:latin typeface="Trebuchet MS" pitchFamily="34" charset="0"/>
                <a:ea typeface="HG丸ｺﾞｼｯｸM-PRO" pitchFamily="50" charset="-128"/>
              </a:endParaRPr>
            </a:p>
          </p:txBody>
        </p:sp>
      </p:grpSp>
      <p:sp>
        <p:nvSpPr>
          <p:cNvPr id="6160" name="テキスト ボックス 42"/>
          <p:cNvSpPr txBox="1">
            <a:spLocks noChangeArrowheads="1"/>
          </p:cNvSpPr>
          <p:nvPr/>
        </p:nvSpPr>
        <p:spPr bwMode="auto">
          <a:xfrm>
            <a:off x="1501328" y="5120064"/>
            <a:ext cx="1657350" cy="585788"/>
          </a:xfrm>
          <a:prstGeom prst="rect">
            <a:avLst/>
          </a:prstGeom>
          <a:noFill/>
          <a:ln w="28575">
            <a:noFill/>
            <a:miter lim="800000"/>
            <a:headEnd/>
            <a:tailEnd/>
          </a:ln>
        </p:spPr>
        <p:txBody>
          <a:bodyPr>
            <a:spAutoFit/>
          </a:bodyPr>
          <a:lstStyle/>
          <a:p>
            <a:pPr algn="ctr" fontAlgn="auto">
              <a:spcBef>
                <a:spcPts val="0"/>
              </a:spcBef>
              <a:spcAft>
                <a:spcPts val="0"/>
              </a:spcAft>
            </a:pPr>
            <a:r>
              <a:rPr lang="en-US" altLang="ja-JP" sz="2000" dirty="0" smtClean="0">
                <a:solidFill>
                  <a:srgbClr val="FF0000"/>
                </a:solidFill>
                <a:latin typeface="Trebuchet MS" pitchFamily="34" charset="0"/>
                <a:ea typeface="HG丸ｺﾞｼｯｸM-PRO" pitchFamily="50" charset="-128"/>
              </a:rPr>
              <a:t>Recovery</a:t>
            </a:r>
            <a:endParaRPr lang="en-US" altLang="ja-JP" sz="2000" dirty="0">
              <a:solidFill>
                <a:srgbClr val="FF0000"/>
              </a:solidFill>
              <a:latin typeface="Trebuchet MS" pitchFamily="34" charset="0"/>
              <a:ea typeface="HG丸ｺﾞｼｯｸM-PRO" pitchFamily="50" charset="-128"/>
            </a:endParaRPr>
          </a:p>
          <a:p>
            <a:pPr algn="ctr" fontAlgn="auto">
              <a:spcBef>
                <a:spcPts val="0"/>
              </a:spcBef>
              <a:spcAft>
                <a:spcPts val="0"/>
              </a:spcAft>
            </a:pPr>
            <a:r>
              <a:rPr lang="en-US" altLang="ja-JP" sz="1200" dirty="0" smtClean="0">
                <a:solidFill>
                  <a:prstClr val="black"/>
                </a:solidFill>
                <a:latin typeface="Trebuchet MS" pitchFamily="34" charset="0"/>
                <a:ea typeface="HG丸ｺﾞｼｯｸM-PRO" pitchFamily="50" charset="-128"/>
              </a:rPr>
              <a:t>3years</a:t>
            </a:r>
            <a:endParaRPr lang="en-US" altLang="ja-JP" sz="1200" dirty="0">
              <a:solidFill>
                <a:prstClr val="black"/>
              </a:solidFill>
              <a:latin typeface="Trebuchet MS" pitchFamily="34" charset="0"/>
              <a:ea typeface="HG丸ｺﾞｼｯｸM-PRO" pitchFamily="50" charset="-128"/>
            </a:endParaRPr>
          </a:p>
        </p:txBody>
      </p:sp>
      <p:sp>
        <p:nvSpPr>
          <p:cNvPr id="6161" name="テキスト ボックス 47"/>
          <p:cNvSpPr txBox="1">
            <a:spLocks noChangeArrowheads="1"/>
          </p:cNvSpPr>
          <p:nvPr/>
        </p:nvSpPr>
        <p:spPr bwMode="auto">
          <a:xfrm>
            <a:off x="3032820" y="4545503"/>
            <a:ext cx="1655762" cy="584200"/>
          </a:xfrm>
          <a:prstGeom prst="rect">
            <a:avLst/>
          </a:prstGeom>
          <a:noFill/>
          <a:ln w="28575">
            <a:noFill/>
            <a:miter lim="800000"/>
            <a:headEnd/>
            <a:tailEnd/>
          </a:ln>
        </p:spPr>
        <p:txBody>
          <a:bodyPr>
            <a:spAutoFit/>
          </a:bodyPr>
          <a:lstStyle/>
          <a:p>
            <a:pPr algn="ctr" fontAlgn="auto">
              <a:spcBef>
                <a:spcPts val="0"/>
              </a:spcBef>
              <a:spcAft>
                <a:spcPts val="0"/>
              </a:spcAft>
            </a:pPr>
            <a:r>
              <a:rPr lang="en-US" altLang="ja-JP" sz="2000" dirty="0" smtClean="0">
                <a:solidFill>
                  <a:srgbClr val="FF0000"/>
                </a:solidFill>
                <a:latin typeface="Trebuchet MS" pitchFamily="34" charset="0"/>
                <a:ea typeface="HG丸ｺﾞｼｯｸM-PRO" pitchFamily="50" charset="-128"/>
              </a:rPr>
              <a:t>Reborn</a:t>
            </a:r>
            <a:endParaRPr lang="en-US" altLang="ja-JP" sz="2000" dirty="0">
              <a:solidFill>
                <a:srgbClr val="FF0000"/>
              </a:solidFill>
              <a:latin typeface="Trebuchet MS" pitchFamily="34" charset="0"/>
              <a:ea typeface="HG丸ｺﾞｼｯｸM-PRO" pitchFamily="50" charset="-128"/>
            </a:endParaRPr>
          </a:p>
          <a:p>
            <a:pPr algn="ctr" fontAlgn="auto">
              <a:spcBef>
                <a:spcPts val="0"/>
              </a:spcBef>
              <a:spcAft>
                <a:spcPts val="0"/>
              </a:spcAft>
            </a:pPr>
            <a:r>
              <a:rPr lang="en-US" altLang="ja-JP" sz="1200" dirty="0" smtClean="0">
                <a:solidFill>
                  <a:prstClr val="black"/>
                </a:solidFill>
                <a:latin typeface="Trebuchet MS" pitchFamily="34" charset="0"/>
                <a:ea typeface="HG丸ｺﾞｼｯｸM-PRO" pitchFamily="50" charset="-128"/>
              </a:rPr>
              <a:t>4years</a:t>
            </a:r>
            <a:endParaRPr lang="en-US" altLang="ja-JP" sz="2000" dirty="0">
              <a:solidFill>
                <a:prstClr val="black"/>
              </a:solidFill>
              <a:latin typeface="Trebuchet MS" pitchFamily="34" charset="0"/>
              <a:ea typeface="HG丸ｺﾞｼｯｸM-PRO" pitchFamily="50" charset="-128"/>
            </a:endParaRPr>
          </a:p>
        </p:txBody>
      </p:sp>
      <p:sp>
        <p:nvSpPr>
          <p:cNvPr id="6162" name="テキスト ボックス 49"/>
          <p:cNvSpPr txBox="1">
            <a:spLocks noChangeArrowheads="1"/>
          </p:cNvSpPr>
          <p:nvPr/>
        </p:nvSpPr>
        <p:spPr bwMode="auto">
          <a:xfrm>
            <a:off x="5122040" y="4261210"/>
            <a:ext cx="1657350" cy="553998"/>
          </a:xfrm>
          <a:prstGeom prst="rect">
            <a:avLst/>
          </a:prstGeom>
          <a:noFill/>
          <a:ln w="28575">
            <a:noFill/>
            <a:miter lim="800000"/>
            <a:headEnd/>
            <a:tailEnd/>
          </a:ln>
        </p:spPr>
        <p:txBody>
          <a:bodyPr>
            <a:spAutoFit/>
          </a:bodyPr>
          <a:lstStyle/>
          <a:p>
            <a:pPr algn="ctr" fontAlgn="auto">
              <a:spcBef>
                <a:spcPts val="0"/>
              </a:spcBef>
              <a:spcAft>
                <a:spcPts val="0"/>
              </a:spcAft>
            </a:pPr>
            <a:r>
              <a:rPr lang="en-US" altLang="ja-JP" dirty="0" smtClean="0">
                <a:solidFill>
                  <a:srgbClr val="FF0000"/>
                </a:solidFill>
                <a:latin typeface="Trebuchet MS" pitchFamily="34" charset="0"/>
                <a:ea typeface="HG丸ｺﾞｼｯｸM-PRO" pitchFamily="50" charset="-128"/>
              </a:rPr>
              <a:t>Development</a:t>
            </a:r>
            <a:endParaRPr lang="en-US" altLang="ja-JP" dirty="0">
              <a:solidFill>
                <a:srgbClr val="FF0000"/>
              </a:solidFill>
              <a:latin typeface="Trebuchet MS" pitchFamily="34" charset="0"/>
              <a:ea typeface="HG丸ｺﾞｼｯｸM-PRO" pitchFamily="50" charset="-128"/>
            </a:endParaRPr>
          </a:p>
          <a:p>
            <a:pPr algn="ctr" fontAlgn="auto">
              <a:spcBef>
                <a:spcPts val="0"/>
              </a:spcBef>
              <a:spcAft>
                <a:spcPts val="0"/>
              </a:spcAft>
            </a:pPr>
            <a:r>
              <a:rPr lang="en-US" altLang="ja-JP" sz="1200" dirty="0" smtClean="0">
                <a:solidFill>
                  <a:prstClr val="black"/>
                </a:solidFill>
                <a:latin typeface="Trebuchet MS" pitchFamily="34" charset="0"/>
                <a:ea typeface="HG丸ｺﾞｼｯｸM-PRO" pitchFamily="50" charset="-128"/>
              </a:rPr>
              <a:t>3 years</a:t>
            </a:r>
            <a:endParaRPr lang="en-US" altLang="ja-JP" sz="2000" dirty="0">
              <a:solidFill>
                <a:prstClr val="black"/>
              </a:solidFill>
              <a:latin typeface="Trebuchet MS" pitchFamily="34" charset="0"/>
              <a:ea typeface="HG丸ｺﾞｼｯｸM-PRO" pitchFamily="50" charset="-128"/>
            </a:endParaRPr>
          </a:p>
        </p:txBody>
      </p:sp>
      <p:sp>
        <p:nvSpPr>
          <p:cNvPr id="35" name="ホームベース 34"/>
          <p:cNvSpPr/>
          <p:nvPr/>
        </p:nvSpPr>
        <p:spPr>
          <a:xfrm rot="5400000">
            <a:off x="2748779" y="3358083"/>
            <a:ext cx="1906344" cy="53975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solidFill>
                  <a:prstClr val="white"/>
                </a:solidFill>
              </a:rPr>
              <a:t>Ｄｄ</a:t>
            </a:r>
          </a:p>
        </p:txBody>
      </p:sp>
      <p:sp>
        <p:nvSpPr>
          <p:cNvPr id="23" name="テキスト ボックス 22"/>
          <p:cNvSpPr txBox="1"/>
          <p:nvPr/>
        </p:nvSpPr>
        <p:spPr>
          <a:xfrm>
            <a:off x="2609059" y="1926819"/>
            <a:ext cx="1650446" cy="338554"/>
          </a:xfrm>
          <a:prstGeom prst="rect">
            <a:avLst/>
          </a:prstGeom>
          <a:noFill/>
        </p:spPr>
        <p:txBody>
          <a:bodyPr wrap="square">
            <a:spAutoFit/>
          </a:bodyPr>
          <a:lstStyle/>
          <a:p>
            <a:pPr algn="ctr" fontAlgn="auto">
              <a:spcBef>
                <a:spcPts val="0"/>
              </a:spcBef>
              <a:spcAft>
                <a:spcPts val="0"/>
              </a:spcAft>
              <a:defRPr/>
            </a:pPr>
            <a:r>
              <a:rPr lang="ja-JP" altLang="en-US" sz="1600" dirty="0" smtClean="0">
                <a:solidFill>
                  <a:prstClr val="black"/>
                </a:solidFill>
                <a:latin typeface="HG丸ｺﾞｼｯｸM-PRO" panose="020F0600000000000000" pitchFamily="50" charset="-128"/>
                <a:ea typeface="HG丸ｺﾞｼｯｸM-PRO" panose="020F0600000000000000" pitchFamily="50" charset="-128"/>
              </a:rPr>
              <a:t>◆</a:t>
            </a:r>
            <a:r>
              <a:rPr lang="en-US" altLang="ja-JP" sz="1200" dirty="0" smtClean="0">
                <a:solidFill>
                  <a:prstClr val="black"/>
                </a:solidFill>
                <a:latin typeface="HG丸ｺﾞｼｯｸM-PRO" panose="020F0600000000000000" pitchFamily="50" charset="-128"/>
                <a:ea typeface="HG丸ｺﾞｼｯｸM-PRO" panose="020F0600000000000000" pitchFamily="50" charset="-128"/>
              </a:rPr>
              <a:t>Priority issues</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29" name="ホームベース 28"/>
          <p:cNvSpPr/>
          <p:nvPr/>
        </p:nvSpPr>
        <p:spPr>
          <a:xfrm>
            <a:off x="2690714" y="2412666"/>
            <a:ext cx="2339975" cy="517707"/>
          </a:xfrm>
          <a:prstGeom prst="homePlate">
            <a:avLst>
              <a:gd name="adj" fmla="val 7319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30" name="ホームベース 29"/>
          <p:cNvSpPr/>
          <p:nvPr/>
        </p:nvSpPr>
        <p:spPr>
          <a:xfrm>
            <a:off x="2655105" y="3535959"/>
            <a:ext cx="2361149" cy="801772"/>
          </a:xfrm>
          <a:prstGeom prst="homePlate">
            <a:avLst>
              <a:gd name="adj" fmla="val 7319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31" name="ホームベース 30"/>
          <p:cNvSpPr/>
          <p:nvPr/>
        </p:nvSpPr>
        <p:spPr>
          <a:xfrm>
            <a:off x="2690714" y="3012923"/>
            <a:ext cx="2339975" cy="442500"/>
          </a:xfrm>
          <a:prstGeom prst="homePlate">
            <a:avLst>
              <a:gd name="adj" fmla="val 73194"/>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6168" name="正方形/長方形 32"/>
          <p:cNvSpPr>
            <a:spLocks noChangeArrowheads="1"/>
          </p:cNvSpPr>
          <p:nvPr/>
        </p:nvSpPr>
        <p:spPr bwMode="auto">
          <a:xfrm>
            <a:off x="2561861" y="3583863"/>
            <a:ext cx="2697638" cy="738664"/>
          </a:xfrm>
          <a:prstGeom prst="rect">
            <a:avLst/>
          </a:prstGeom>
          <a:noFill/>
          <a:ln w="9525">
            <a:noFill/>
            <a:miter lim="800000"/>
            <a:headEnd/>
            <a:tailEnd/>
          </a:ln>
        </p:spPr>
        <p:txBody>
          <a:bodyPr wrap="square">
            <a:spAutoFit/>
          </a:bodyPr>
          <a:lstStyle/>
          <a:p>
            <a:pPr fontAlgn="auto">
              <a:spcBef>
                <a:spcPts val="0"/>
              </a:spcBef>
              <a:spcAft>
                <a:spcPts val="0"/>
              </a:spcAft>
            </a:pPr>
            <a:r>
              <a:rPr lang="en-US" altLang="ja-JP" sz="1400" b="1" dirty="0" smtClean="0">
                <a:solidFill>
                  <a:prstClr val="white"/>
                </a:solidFill>
                <a:latin typeface="Trebuchet MS" pitchFamily="34" charset="0"/>
                <a:ea typeface="HG丸ｺﾞｼｯｸM-PRO" pitchFamily="50" charset="-128"/>
              </a:rPr>
              <a:t>Sharing disaster experiences</a:t>
            </a:r>
          </a:p>
          <a:p>
            <a:pPr fontAlgn="auto">
              <a:spcBef>
                <a:spcPts val="0"/>
              </a:spcBef>
              <a:spcAft>
                <a:spcPts val="0"/>
              </a:spcAft>
            </a:pPr>
            <a:r>
              <a:rPr lang="en-US" altLang="ja-JP" sz="1400" b="1" dirty="0" smtClean="0">
                <a:solidFill>
                  <a:prstClr val="white"/>
                </a:solidFill>
                <a:latin typeface="Trebuchet MS" pitchFamily="34" charset="0"/>
                <a:ea typeface="HG丸ｺﾞｼｯｸM-PRO" pitchFamily="50" charset="-128"/>
              </a:rPr>
              <a:t>&amp; enhancing attractiveness of towns</a:t>
            </a:r>
            <a:endParaRPr lang="ja-JP" altLang="en-US" sz="1400" b="1" dirty="0">
              <a:solidFill>
                <a:prstClr val="white"/>
              </a:solidFill>
              <a:latin typeface="Trebuchet MS" pitchFamily="34" charset="0"/>
              <a:ea typeface="HG丸ｺﾞｼｯｸM-PRO" pitchFamily="50" charset="-128"/>
            </a:endParaRPr>
          </a:p>
        </p:txBody>
      </p:sp>
      <p:sp>
        <p:nvSpPr>
          <p:cNvPr id="6169" name="正方形/長方形 34"/>
          <p:cNvSpPr>
            <a:spLocks noChangeArrowheads="1"/>
          </p:cNvSpPr>
          <p:nvPr/>
        </p:nvSpPr>
        <p:spPr bwMode="auto">
          <a:xfrm>
            <a:off x="2655105" y="2433065"/>
            <a:ext cx="2267486" cy="738664"/>
          </a:xfrm>
          <a:prstGeom prst="rect">
            <a:avLst/>
          </a:prstGeom>
          <a:noFill/>
          <a:ln w="9525">
            <a:noFill/>
            <a:miter lim="800000"/>
            <a:headEnd/>
            <a:tailEnd/>
          </a:ln>
        </p:spPr>
        <p:txBody>
          <a:bodyPr wrap="square">
            <a:spAutoFit/>
          </a:bodyPr>
          <a:lstStyle/>
          <a:p>
            <a:pPr fontAlgn="auto">
              <a:spcBef>
                <a:spcPts val="0"/>
              </a:spcBef>
              <a:spcAft>
                <a:spcPts val="0"/>
              </a:spcAft>
            </a:pPr>
            <a:r>
              <a:rPr lang="en-US" altLang="ja-JP" sz="1400" b="1" dirty="0" smtClean="0">
                <a:solidFill>
                  <a:prstClr val="white"/>
                </a:solidFill>
                <a:latin typeface="Trebuchet MS" pitchFamily="34" charset="0"/>
                <a:ea typeface="HG丸ｺﾞｼｯｸM-PRO" pitchFamily="50" charset="-128"/>
              </a:rPr>
              <a:t>Reconstructing citizen’s lives and industry</a:t>
            </a:r>
          </a:p>
          <a:p>
            <a:pPr fontAlgn="auto">
              <a:spcBef>
                <a:spcPts val="0"/>
              </a:spcBef>
              <a:spcAft>
                <a:spcPts val="0"/>
              </a:spcAft>
            </a:pPr>
            <a:endParaRPr lang="ja-JP" altLang="en-US" sz="1400" b="1" dirty="0">
              <a:solidFill>
                <a:prstClr val="white"/>
              </a:solidFill>
              <a:latin typeface="Trebuchet MS" pitchFamily="34" charset="0"/>
              <a:ea typeface="HG丸ｺﾞｼｯｸM-PRO" pitchFamily="50" charset="-128"/>
            </a:endParaRPr>
          </a:p>
        </p:txBody>
      </p:sp>
      <p:sp>
        <p:nvSpPr>
          <p:cNvPr id="6170" name="テキスト ボックス 31"/>
          <p:cNvSpPr txBox="1">
            <a:spLocks noChangeArrowheads="1"/>
          </p:cNvSpPr>
          <p:nvPr/>
        </p:nvSpPr>
        <p:spPr bwMode="auto">
          <a:xfrm>
            <a:off x="2655105" y="3012739"/>
            <a:ext cx="2855912" cy="523220"/>
          </a:xfrm>
          <a:prstGeom prst="rect">
            <a:avLst/>
          </a:prstGeom>
          <a:noFill/>
          <a:ln w="9525">
            <a:noFill/>
            <a:miter lim="800000"/>
            <a:headEnd/>
            <a:tailEnd/>
          </a:ln>
        </p:spPr>
        <p:txBody>
          <a:bodyPr>
            <a:spAutoFit/>
          </a:bodyPr>
          <a:lstStyle/>
          <a:p>
            <a:pPr fontAlgn="auto">
              <a:spcBef>
                <a:spcPts val="0"/>
              </a:spcBef>
              <a:spcAft>
                <a:spcPts val="0"/>
              </a:spcAft>
            </a:pPr>
            <a:r>
              <a:rPr lang="en-US" altLang="ja-JP" sz="1400" b="1" dirty="0" smtClean="0">
                <a:solidFill>
                  <a:prstClr val="white"/>
                </a:solidFill>
                <a:latin typeface="Trebuchet MS" pitchFamily="34" charset="0"/>
                <a:ea typeface="HG丸ｺﾞｼｯｸM-PRO" pitchFamily="50" charset="-128"/>
              </a:rPr>
              <a:t>Securing safety &amp; security </a:t>
            </a:r>
          </a:p>
          <a:p>
            <a:pPr fontAlgn="auto">
              <a:spcBef>
                <a:spcPts val="0"/>
              </a:spcBef>
              <a:spcAft>
                <a:spcPts val="0"/>
              </a:spcAft>
            </a:pPr>
            <a:endParaRPr lang="ja-JP" altLang="en-US" sz="1400" b="1" dirty="0">
              <a:solidFill>
                <a:prstClr val="white"/>
              </a:solidFill>
              <a:latin typeface="Trebuchet MS" pitchFamily="34" charset="0"/>
              <a:ea typeface="HG丸ｺﾞｼｯｸM-PRO" pitchFamily="50" charset="-128"/>
            </a:endParaRPr>
          </a:p>
        </p:txBody>
      </p:sp>
      <p:sp>
        <p:nvSpPr>
          <p:cNvPr id="64" name="テキスト ボックス 63"/>
          <p:cNvSpPr txBox="1"/>
          <p:nvPr/>
        </p:nvSpPr>
        <p:spPr>
          <a:xfrm>
            <a:off x="4860032" y="1542435"/>
            <a:ext cx="2795474" cy="338554"/>
          </a:xfrm>
          <a:prstGeom prst="rect">
            <a:avLst/>
          </a:prstGeom>
          <a:noFill/>
        </p:spPr>
        <p:txBody>
          <a:bodyPr wrap="square">
            <a:spAutoFit/>
          </a:bodyPr>
          <a:lstStyle/>
          <a:p>
            <a:pPr algn="ctr" fontAlgn="auto">
              <a:spcBef>
                <a:spcPts val="0"/>
              </a:spcBef>
              <a:spcAft>
                <a:spcPts val="0"/>
              </a:spcAft>
              <a:defRPr/>
            </a:pPr>
            <a:r>
              <a:rPr lang="ja-JP" altLang="en-US" sz="1600" dirty="0" smtClean="0">
                <a:solidFill>
                  <a:prstClr val="black"/>
                </a:solidFill>
                <a:latin typeface="HG丸ｺﾞｼｯｸM-PRO" panose="020F0600000000000000" pitchFamily="50" charset="-128"/>
                <a:ea typeface="HG丸ｺﾞｼｯｸM-PRO" panose="020F0600000000000000" pitchFamily="50" charset="-128"/>
              </a:rPr>
              <a:t>◆</a:t>
            </a:r>
            <a:r>
              <a:rPr lang="en-US" altLang="ja-JP" sz="1200" dirty="0" smtClean="0">
                <a:solidFill>
                  <a:prstClr val="black"/>
                </a:solidFill>
                <a:latin typeface="HG丸ｺﾞｼｯｸM-PRO" panose="020F0600000000000000" pitchFamily="50" charset="-128"/>
                <a:ea typeface="HG丸ｺﾞｼｯｸM-PRO" panose="020F0600000000000000" pitchFamily="50" charset="-128"/>
              </a:rPr>
              <a:t>Reconstruction measures</a:t>
            </a:r>
            <a:endParaRPr lang="en-US" altLang="ja-JP" sz="1200" dirty="0">
              <a:solidFill>
                <a:prstClr val="black"/>
              </a:solidFill>
              <a:latin typeface="HG丸ｺﾞｼｯｸM-PRO" panose="020F0600000000000000" pitchFamily="50" charset="-128"/>
              <a:ea typeface="HG丸ｺﾞｼｯｸM-PRO" panose="020F0600000000000000" pitchFamily="50" charset="-128"/>
            </a:endParaRPr>
          </a:p>
        </p:txBody>
      </p:sp>
      <p:sp>
        <p:nvSpPr>
          <p:cNvPr id="66" name="ホームベース 65"/>
          <p:cNvSpPr/>
          <p:nvPr/>
        </p:nvSpPr>
        <p:spPr>
          <a:xfrm rot="5400000">
            <a:off x="4384911" y="2888717"/>
            <a:ext cx="2124992" cy="539750"/>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solidFill>
                  <a:prstClr val="white"/>
                </a:solidFill>
              </a:rPr>
              <a:t>Ｄｄ</a:t>
            </a:r>
          </a:p>
        </p:txBody>
      </p:sp>
      <p:sp>
        <p:nvSpPr>
          <p:cNvPr id="53" name="大波 52"/>
          <p:cNvSpPr/>
          <p:nvPr/>
        </p:nvSpPr>
        <p:spPr bwMode="auto">
          <a:xfrm>
            <a:off x="5033070" y="2029421"/>
            <a:ext cx="1467932" cy="360362"/>
          </a:xfrm>
          <a:prstGeom prst="wave">
            <a:avLst>
              <a:gd name="adj1" fmla="val 4607"/>
              <a:gd name="adj2" fmla="val 0"/>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000" dirty="0" smtClean="0">
                <a:solidFill>
                  <a:prstClr val="black"/>
                </a:solidFill>
              </a:rPr>
              <a:t>Housing &amp; employment</a:t>
            </a:r>
            <a:endParaRPr lang="ja-JP" altLang="en-US" sz="1000" dirty="0">
              <a:solidFill>
                <a:prstClr val="black"/>
              </a:solidFill>
            </a:endParaRPr>
          </a:p>
        </p:txBody>
      </p:sp>
      <p:sp>
        <p:nvSpPr>
          <p:cNvPr id="54" name="大波 53"/>
          <p:cNvSpPr/>
          <p:nvPr/>
        </p:nvSpPr>
        <p:spPr bwMode="auto">
          <a:xfrm>
            <a:off x="5023860" y="2389783"/>
            <a:ext cx="1477142" cy="648837"/>
          </a:xfrm>
          <a:prstGeom prst="wave">
            <a:avLst>
              <a:gd name="adj1" fmla="val 4607"/>
              <a:gd name="adj2" fmla="val 0"/>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000" dirty="0" smtClean="0">
                <a:solidFill>
                  <a:prstClr val="black"/>
                </a:solidFill>
              </a:rPr>
              <a:t>Reconstruction of industry and support to its opening</a:t>
            </a:r>
            <a:endParaRPr lang="en-US" altLang="ja-JP" sz="1000" dirty="0">
              <a:solidFill>
                <a:prstClr val="black"/>
              </a:solidFill>
            </a:endParaRPr>
          </a:p>
        </p:txBody>
      </p:sp>
      <p:sp>
        <p:nvSpPr>
          <p:cNvPr id="55" name="大波 54"/>
          <p:cNvSpPr/>
          <p:nvPr/>
        </p:nvSpPr>
        <p:spPr bwMode="auto">
          <a:xfrm>
            <a:off x="5023860" y="3012923"/>
            <a:ext cx="1467933" cy="360363"/>
          </a:xfrm>
          <a:prstGeom prst="wave">
            <a:avLst>
              <a:gd name="adj1" fmla="val 4607"/>
              <a:gd name="adj2" fmla="val 0"/>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000" dirty="0" smtClean="0">
                <a:solidFill>
                  <a:prstClr val="black"/>
                </a:solidFill>
              </a:rPr>
              <a:t>Rapid restoration </a:t>
            </a:r>
            <a:endParaRPr lang="ja-JP" altLang="en-US" sz="1000" dirty="0">
              <a:solidFill>
                <a:prstClr val="black"/>
              </a:solidFill>
            </a:endParaRPr>
          </a:p>
        </p:txBody>
      </p:sp>
      <p:sp>
        <p:nvSpPr>
          <p:cNvPr id="56" name="大波 55"/>
          <p:cNvSpPr/>
          <p:nvPr/>
        </p:nvSpPr>
        <p:spPr bwMode="auto">
          <a:xfrm>
            <a:off x="6655935" y="2038931"/>
            <a:ext cx="1555898" cy="360362"/>
          </a:xfrm>
          <a:prstGeom prst="wave">
            <a:avLst>
              <a:gd name="adj1" fmla="val 4607"/>
              <a:gd name="adj2" fmla="val 0"/>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000" dirty="0" smtClean="0">
                <a:solidFill>
                  <a:prstClr val="black"/>
                </a:solidFill>
              </a:rPr>
              <a:t>Awareness raising of disaster risk reduction </a:t>
            </a:r>
            <a:endParaRPr lang="ja-JP" altLang="en-US" sz="1000" dirty="0">
              <a:solidFill>
                <a:prstClr val="black"/>
              </a:solidFill>
            </a:endParaRPr>
          </a:p>
        </p:txBody>
      </p:sp>
      <p:sp>
        <p:nvSpPr>
          <p:cNvPr id="57" name="大波 56"/>
          <p:cNvSpPr/>
          <p:nvPr/>
        </p:nvSpPr>
        <p:spPr bwMode="auto">
          <a:xfrm>
            <a:off x="6650053" y="2404072"/>
            <a:ext cx="1555898" cy="346120"/>
          </a:xfrm>
          <a:prstGeom prst="wave">
            <a:avLst>
              <a:gd name="adj1" fmla="val 4607"/>
              <a:gd name="adj2" fmla="val 0"/>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000" dirty="0" smtClean="0">
                <a:solidFill>
                  <a:prstClr val="black"/>
                </a:solidFill>
              </a:rPr>
              <a:t>Sharing disaster experience</a:t>
            </a:r>
            <a:endParaRPr lang="ja-JP" altLang="en-US" sz="1000" dirty="0">
              <a:solidFill>
                <a:prstClr val="black"/>
              </a:solidFill>
            </a:endParaRPr>
          </a:p>
        </p:txBody>
      </p:sp>
      <p:sp>
        <p:nvSpPr>
          <p:cNvPr id="58" name="大波 57"/>
          <p:cNvSpPr/>
          <p:nvPr/>
        </p:nvSpPr>
        <p:spPr bwMode="auto">
          <a:xfrm>
            <a:off x="6650053" y="2799786"/>
            <a:ext cx="1555898" cy="360362"/>
          </a:xfrm>
          <a:prstGeom prst="wave">
            <a:avLst>
              <a:gd name="adj1" fmla="val 4607"/>
              <a:gd name="adj2" fmla="val 0"/>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000" dirty="0" smtClean="0">
                <a:solidFill>
                  <a:prstClr val="black"/>
                </a:solidFill>
              </a:rPr>
              <a:t>Make use of history, landscape &amp; culture</a:t>
            </a:r>
            <a:endParaRPr lang="en-US" altLang="ja-JP" sz="1000" dirty="0">
              <a:solidFill>
                <a:prstClr val="black"/>
              </a:solidFill>
            </a:endParaRPr>
          </a:p>
        </p:txBody>
      </p:sp>
      <p:sp>
        <p:nvSpPr>
          <p:cNvPr id="59" name="大波 58"/>
          <p:cNvSpPr/>
          <p:nvPr/>
        </p:nvSpPr>
        <p:spPr bwMode="auto">
          <a:xfrm>
            <a:off x="5016254" y="3361922"/>
            <a:ext cx="1483146" cy="532072"/>
          </a:xfrm>
          <a:prstGeom prst="wave">
            <a:avLst>
              <a:gd name="adj1" fmla="val 4607"/>
              <a:gd name="adj2" fmla="val 1258"/>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000" dirty="0" smtClean="0">
                <a:solidFill>
                  <a:prstClr val="black"/>
                </a:solidFill>
              </a:rPr>
              <a:t>Disaster risk reduction measures</a:t>
            </a:r>
            <a:endParaRPr lang="ja-JP" altLang="en-US" sz="1000" dirty="0">
              <a:solidFill>
                <a:prstClr val="black"/>
              </a:solidFill>
            </a:endParaRPr>
          </a:p>
        </p:txBody>
      </p:sp>
      <p:sp>
        <p:nvSpPr>
          <p:cNvPr id="60" name="大波 59"/>
          <p:cNvSpPr/>
          <p:nvPr/>
        </p:nvSpPr>
        <p:spPr bwMode="auto">
          <a:xfrm>
            <a:off x="6646954" y="3176778"/>
            <a:ext cx="1555898" cy="583638"/>
          </a:xfrm>
          <a:prstGeom prst="wave">
            <a:avLst>
              <a:gd name="adj1" fmla="val 4607"/>
              <a:gd name="adj2" fmla="val 0"/>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000" dirty="0" smtClean="0">
                <a:solidFill>
                  <a:prstClr val="black"/>
                </a:solidFill>
              </a:rPr>
              <a:t>Redevelopment of the train station area </a:t>
            </a:r>
            <a:endParaRPr lang="ja-JP" altLang="en-US" sz="1000" dirty="0">
              <a:solidFill>
                <a:prstClr val="black"/>
              </a:solidFill>
            </a:endParaRPr>
          </a:p>
        </p:txBody>
      </p:sp>
      <p:sp>
        <p:nvSpPr>
          <p:cNvPr id="8" name="スライド番号プレースホルダー 7"/>
          <p:cNvSpPr>
            <a:spLocks noGrp="1"/>
          </p:cNvSpPr>
          <p:nvPr>
            <p:ph type="sldNum" sz="quarter" idx="12"/>
          </p:nvPr>
        </p:nvSpPr>
        <p:spPr/>
        <p:txBody>
          <a:bodyPr/>
          <a:lstStyle/>
          <a:p>
            <a:fld id="{796CD0B3-183E-41A2-AA75-CC4A1210DD1A}" type="slidenum">
              <a:rPr lang="ja-JP" altLang="en-US" smtClean="0">
                <a:solidFill>
                  <a:prstClr val="black">
                    <a:tint val="75000"/>
                  </a:prstClr>
                </a:solidFill>
              </a:rPr>
              <a:pPr/>
              <a:t>4</a:t>
            </a:fld>
            <a:endParaRPr lang="ja-JP" altLang="en-US">
              <a:solidFill>
                <a:prstClr val="black">
                  <a:tint val="75000"/>
                </a:prstClr>
              </a:solidFill>
            </a:endParaRPr>
          </a:p>
        </p:txBody>
      </p:sp>
    </p:spTree>
    <p:extLst>
      <p:ext uri="{BB962C8B-B14F-4D97-AF65-F5344CB8AC3E}">
        <p14:creationId xmlns:p14="http://schemas.microsoft.com/office/powerpoint/2010/main" val="22428215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角丸四角形 72"/>
          <p:cNvSpPr/>
          <p:nvPr/>
        </p:nvSpPr>
        <p:spPr bwMode="auto">
          <a:xfrm>
            <a:off x="755650" y="1125538"/>
            <a:ext cx="3094038" cy="358775"/>
          </a:xfrm>
          <a:prstGeom prst="roundRect">
            <a:avLst/>
          </a:prstGeom>
          <a:solidFill>
            <a:schemeClr val="bg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en-US" altLang="ja-JP" sz="1800" b="1" dirty="0" smtClean="0">
                <a:latin typeface="HG丸ｺﾞｼｯｸM-PRO" pitchFamily="50" charset="-128"/>
                <a:ea typeface="HG丸ｺﾞｼｯｸM-PRO" pitchFamily="50" charset="-128"/>
              </a:rPr>
              <a:t>【Heavy rain】</a:t>
            </a:r>
            <a:endParaRPr lang="ja-JP" altLang="en-US" sz="1800" b="1" dirty="0" smtClean="0">
              <a:latin typeface="HG丸ｺﾞｼｯｸM-PRO" pitchFamily="50" charset="-128"/>
              <a:ea typeface="HG丸ｺﾞｼｯｸM-PRO" pitchFamily="50" charset="-128"/>
            </a:endParaRPr>
          </a:p>
        </p:txBody>
      </p:sp>
      <p:sp>
        <p:nvSpPr>
          <p:cNvPr id="4099" name="テキスト ボックス 4"/>
          <p:cNvSpPr txBox="1">
            <a:spLocks noChangeArrowheads="1"/>
          </p:cNvSpPr>
          <p:nvPr/>
        </p:nvSpPr>
        <p:spPr bwMode="auto">
          <a:xfrm>
            <a:off x="850900" y="415925"/>
            <a:ext cx="6385081" cy="523220"/>
          </a:xfrm>
          <a:prstGeom prst="rect">
            <a:avLst/>
          </a:prstGeom>
          <a:noFill/>
          <a:ln w="9525">
            <a:noFill/>
            <a:miter lim="800000"/>
            <a:headEnd/>
            <a:tailEnd/>
          </a:ln>
        </p:spPr>
        <p:txBody>
          <a:bodyPr wrap="none">
            <a:spAutoFit/>
          </a:bodyPr>
          <a:lstStyle/>
          <a:p>
            <a:r>
              <a:rPr lang="ja-JP" altLang="en-US" sz="2800" dirty="0" smtClean="0">
                <a:latin typeface="HG丸ｺﾞｼｯｸM-PRO" pitchFamily="50" charset="-128"/>
                <a:ea typeface="HG丸ｺﾞｼｯｸM-PRO" pitchFamily="50" charset="-128"/>
              </a:rPr>
              <a:t>３ ．</a:t>
            </a:r>
            <a:r>
              <a:rPr lang="en-US" altLang="ja-JP" sz="2000" dirty="0" smtClean="0">
                <a:latin typeface="HG丸ｺﾞｼｯｸM-PRO" pitchFamily="50" charset="-128"/>
                <a:ea typeface="HG丸ｺﾞｼｯｸM-PRO" pitchFamily="50" charset="-128"/>
              </a:rPr>
              <a:t>History of natural disasters in Tagajo City</a:t>
            </a:r>
            <a:endParaRPr lang="ja-JP" altLang="en-US" sz="2000" dirty="0">
              <a:latin typeface="HG丸ｺﾞｼｯｸM-PRO" pitchFamily="50" charset="-128"/>
              <a:ea typeface="HG丸ｺﾞｼｯｸM-PRO" pitchFamily="50" charset="-128"/>
            </a:endParaRPr>
          </a:p>
        </p:txBody>
      </p:sp>
      <p:grpSp>
        <p:nvGrpSpPr>
          <p:cNvPr id="2" name="グループ化 7"/>
          <p:cNvGrpSpPr/>
          <p:nvPr/>
        </p:nvGrpSpPr>
        <p:grpSpPr>
          <a:xfrm>
            <a:off x="477731" y="512743"/>
            <a:ext cx="8054855" cy="416742"/>
            <a:chOff x="477731" y="512743"/>
            <a:chExt cx="8054855" cy="416742"/>
          </a:xfrm>
          <a:solidFill>
            <a:srgbClr val="00B050"/>
          </a:solidFill>
        </p:grpSpPr>
        <p:cxnSp>
          <p:nvCxnSpPr>
            <p:cNvPr id="6" name="直線コネクタ 5"/>
            <p:cNvCxnSpPr/>
            <p:nvPr/>
          </p:nvCxnSpPr>
          <p:spPr>
            <a:xfrm>
              <a:off x="487136" y="909410"/>
              <a:ext cx="8045450" cy="14288"/>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477731" y="512743"/>
              <a:ext cx="415248" cy="416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lumMod val="50000"/>
                    <a:lumOff val="50000"/>
                  </a:schemeClr>
                </a:solidFill>
                <a:latin typeface="AR P丸ゴシック体M" pitchFamily="50" charset="-128"/>
                <a:ea typeface="AR P丸ゴシック体M" pitchFamily="50" charset="-128"/>
              </a:endParaRPr>
            </a:p>
          </p:txBody>
        </p:sp>
      </p:grpSp>
      <p:sp>
        <p:nvSpPr>
          <p:cNvPr id="66" name="テキスト ボックス 65"/>
          <p:cNvSpPr txBox="1"/>
          <p:nvPr/>
        </p:nvSpPr>
        <p:spPr bwMode="auto">
          <a:xfrm>
            <a:off x="4140200" y="7605713"/>
            <a:ext cx="6081713" cy="307975"/>
          </a:xfrm>
          <a:prstGeom prst="rect">
            <a:avLst/>
          </a:prstGeom>
          <a:noFill/>
        </p:spPr>
        <p:txBody>
          <a:bodyPr>
            <a:spAutoFit/>
          </a:bodyPr>
          <a:lstStyle/>
          <a:p>
            <a:pPr marL="266700" indent="-266700" fontAlgn="auto">
              <a:spcBef>
                <a:spcPts val="0"/>
              </a:spcBef>
              <a:spcAft>
                <a:spcPts val="0"/>
              </a:spcAft>
              <a:defRPr/>
            </a:pPr>
            <a:endParaRPr lang="en-US" altLang="ja-JP" sz="1400" dirty="0">
              <a:latin typeface="+mj-ea"/>
              <a:ea typeface="+mn-ea"/>
            </a:endParaRPr>
          </a:p>
        </p:txBody>
      </p:sp>
      <p:grpSp>
        <p:nvGrpSpPr>
          <p:cNvPr id="3" name="グループ化 51"/>
          <p:cNvGrpSpPr>
            <a:grpSpLocks/>
          </p:cNvGrpSpPr>
          <p:nvPr/>
        </p:nvGrpSpPr>
        <p:grpSpPr bwMode="auto">
          <a:xfrm>
            <a:off x="7227888" y="260350"/>
            <a:ext cx="2384425" cy="431800"/>
            <a:chOff x="6876257" y="260648"/>
            <a:chExt cx="2384936" cy="432000"/>
          </a:xfrm>
        </p:grpSpPr>
        <p:pic>
          <p:nvPicPr>
            <p:cNvPr id="4157" name="Picture 5">
              <a:hlinkClick r:id="rId3" action="ppaction://hlinkfile"/>
            </p:cNvPr>
            <p:cNvPicPr>
              <a:picLocks noChangeAspect="1" noChangeArrowheads="1"/>
            </p:cNvPicPr>
            <p:nvPr/>
          </p:nvPicPr>
          <p:blipFill>
            <a:blip r:embed="rId4" cstate="print"/>
            <a:srcRect/>
            <a:stretch>
              <a:fillRect/>
            </a:stretch>
          </p:blipFill>
          <p:spPr bwMode="auto">
            <a:xfrm>
              <a:off x="6876257" y="260648"/>
              <a:ext cx="427710" cy="432000"/>
            </a:xfrm>
            <a:prstGeom prst="rect">
              <a:avLst/>
            </a:prstGeom>
            <a:noFill/>
            <a:ln w="9525">
              <a:noFill/>
              <a:miter lim="800000"/>
              <a:headEnd/>
              <a:tailEnd/>
            </a:ln>
          </p:spPr>
        </p:pic>
        <p:sp>
          <p:nvSpPr>
            <p:cNvPr id="4158" name="テキスト ボックス 48"/>
            <p:cNvSpPr txBox="1">
              <a:spLocks noChangeArrowheads="1"/>
            </p:cNvSpPr>
            <p:nvPr/>
          </p:nvSpPr>
          <p:spPr bwMode="auto">
            <a:xfrm flipH="1">
              <a:off x="7218942" y="300382"/>
              <a:ext cx="2042251" cy="307635"/>
            </a:xfrm>
            <a:prstGeom prst="rect">
              <a:avLst/>
            </a:prstGeom>
            <a:noFill/>
            <a:ln w="9525">
              <a:noFill/>
              <a:miter lim="800000"/>
              <a:headEnd/>
              <a:tailEnd/>
            </a:ln>
          </p:spPr>
          <p:txBody>
            <a:bodyPr>
              <a:spAutoFit/>
            </a:bodyPr>
            <a:lstStyle/>
            <a:p>
              <a:r>
                <a:rPr lang="en-US" altLang="ja-JP" sz="1400" dirty="0" smtClean="0">
                  <a:latin typeface="HG丸ｺﾞｼｯｸM-PRO" pitchFamily="50" charset="-128"/>
                  <a:ea typeface="HG丸ｺﾞｼｯｸM-PRO" pitchFamily="50" charset="-128"/>
                </a:rPr>
                <a:t>Tagajo, Miyagi</a:t>
              </a:r>
              <a:endParaRPr lang="ja-JP" altLang="en-US" sz="1400" dirty="0">
                <a:latin typeface="HG丸ｺﾞｼｯｸM-PRO" pitchFamily="50" charset="-128"/>
                <a:ea typeface="HG丸ｺﾞｼｯｸM-PRO" pitchFamily="50" charset="-128"/>
              </a:endParaRPr>
            </a:p>
          </p:txBody>
        </p:sp>
      </p:grpSp>
      <p:cxnSp>
        <p:nvCxnSpPr>
          <p:cNvPr id="14" name="直線コネクタ 13"/>
          <p:cNvCxnSpPr/>
          <p:nvPr/>
        </p:nvCxnSpPr>
        <p:spPr>
          <a:xfrm flipV="1">
            <a:off x="5865813" y="1628775"/>
            <a:ext cx="1587" cy="518477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a:off x="5876925" y="6513513"/>
            <a:ext cx="1263650" cy="158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a:off x="5880100" y="5661248"/>
            <a:ext cx="153670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直線コネクタ 19"/>
          <p:cNvCxnSpPr/>
          <p:nvPr/>
        </p:nvCxnSpPr>
        <p:spPr>
          <a:xfrm>
            <a:off x="5880100" y="4797152"/>
            <a:ext cx="1536700" cy="158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直線コネクタ 21"/>
          <p:cNvCxnSpPr/>
          <p:nvPr/>
        </p:nvCxnSpPr>
        <p:spPr>
          <a:xfrm>
            <a:off x="5880100" y="4005064"/>
            <a:ext cx="1536700" cy="158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直線コネクタ 23"/>
          <p:cNvCxnSpPr/>
          <p:nvPr/>
        </p:nvCxnSpPr>
        <p:spPr>
          <a:xfrm>
            <a:off x="5868144" y="3192338"/>
            <a:ext cx="1536700" cy="158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直線コネクタ 37"/>
          <p:cNvCxnSpPr/>
          <p:nvPr/>
        </p:nvCxnSpPr>
        <p:spPr>
          <a:xfrm rot="5400000" flipH="1" flipV="1">
            <a:off x="-1373981" y="4220369"/>
            <a:ext cx="5184775" cy="158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直線コネクタ 38"/>
          <p:cNvCxnSpPr/>
          <p:nvPr/>
        </p:nvCxnSpPr>
        <p:spPr>
          <a:xfrm>
            <a:off x="1219200" y="5803677"/>
            <a:ext cx="1535113" cy="158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直線コネクタ 39"/>
          <p:cNvCxnSpPr/>
          <p:nvPr/>
        </p:nvCxnSpPr>
        <p:spPr>
          <a:xfrm>
            <a:off x="1217613" y="4365104"/>
            <a:ext cx="1749425"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直線コネクタ 40"/>
          <p:cNvCxnSpPr/>
          <p:nvPr/>
        </p:nvCxnSpPr>
        <p:spPr>
          <a:xfrm>
            <a:off x="1217613" y="1844675"/>
            <a:ext cx="1635125"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直線コネクタ 48"/>
          <p:cNvCxnSpPr/>
          <p:nvPr/>
        </p:nvCxnSpPr>
        <p:spPr>
          <a:xfrm>
            <a:off x="1217613" y="3068960"/>
            <a:ext cx="1535112" cy="158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直線コネクタ 60"/>
          <p:cNvCxnSpPr/>
          <p:nvPr/>
        </p:nvCxnSpPr>
        <p:spPr>
          <a:xfrm>
            <a:off x="5880100" y="2420888"/>
            <a:ext cx="1536700" cy="1587"/>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直線コネクタ 64"/>
          <p:cNvCxnSpPr/>
          <p:nvPr/>
        </p:nvCxnSpPr>
        <p:spPr>
          <a:xfrm>
            <a:off x="5878513" y="1833563"/>
            <a:ext cx="69532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直線コネクタ 68"/>
          <p:cNvCxnSpPr/>
          <p:nvPr/>
        </p:nvCxnSpPr>
        <p:spPr>
          <a:xfrm>
            <a:off x="1217613" y="3883025"/>
            <a:ext cx="3138363" cy="0"/>
          </a:xfrm>
          <a:prstGeom prst="line">
            <a:avLst/>
          </a:prstGeom>
          <a:ln w="1270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4144" name="テキスト ボックス 88"/>
          <p:cNvSpPr txBox="1">
            <a:spLocks noChangeArrowheads="1"/>
          </p:cNvSpPr>
          <p:nvPr/>
        </p:nvSpPr>
        <p:spPr bwMode="auto">
          <a:xfrm>
            <a:off x="201613" y="3756025"/>
            <a:ext cx="936625" cy="307777"/>
          </a:xfrm>
          <a:prstGeom prst="rect">
            <a:avLst/>
          </a:prstGeom>
          <a:noFill/>
          <a:ln w="9525">
            <a:noFill/>
            <a:miter lim="800000"/>
            <a:headEnd/>
            <a:tailEnd/>
          </a:ln>
        </p:spPr>
        <p:txBody>
          <a:bodyPr>
            <a:spAutoFit/>
          </a:bodyPr>
          <a:lstStyle/>
          <a:p>
            <a:pPr algn="ctr"/>
            <a:r>
              <a:rPr lang="en-US" altLang="ja-JP" sz="1400" b="1">
                <a:solidFill>
                  <a:srgbClr val="7F7F7F"/>
                </a:solidFill>
                <a:latin typeface="HG丸ｺﾞｼｯｸM-PRO" pitchFamily="50" charset="-128"/>
                <a:ea typeface="HG丸ｺﾞｼｯｸM-PRO" pitchFamily="50" charset="-128"/>
              </a:rPr>
              <a:t>2000</a:t>
            </a:r>
            <a:r>
              <a:rPr lang="ja-JP" altLang="en-US" sz="1400" b="1">
                <a:solidFill>
                  <a:srgbClr val="7F7F7F"/>
                </a:solidFill>
                <a:latin typeface="HG丸ｺﾞｼｯｸM-PRO" pitchFamily="50" charset="-128"/>
                <a:ea typeface="HG丸ｺﾞｼｯｸM-PRO" pitchFamily="50" charset="-128"/>
              </a:rPr>
              <a:t>年</a:t>
            </a:r>
          </a:p>
        </p:txBody>
      </p:sp>
      <p:cxnSp>
        <p:nvCxnSpPr>
          <p:cNvPr id="72" name="直線コネクタ 71"/>
          <p:cNvCxnSpPr/>
          <p:nvPr/>
        </p:nvCxnSpPr>
        <p:spPr>
          <a:xfrm rot="5400000" flipH="1" flipV="1">
            <a:off x="1925638" y="4022725"/>
            <a:ext cx="5580062" cy="1588"/>
          </a:xfrm>
          <a:prstGeom prst="line">
            <a:avLst/>
          </a:prstGeom>
          <a:ln w="3175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74" name="角丸四角形 73"/>
          <p:cNvSpPr/>
          <p:nvPr/>
        </p:nvSpPr>
        <p:spPr bwMode="auto">
          <a:xfrm>
            <a:off x="5309394" y="1139280"/>
            <a:ext cx="3327400" cy="360362"/>
          </a:xfrm>
          <a:prstGeom prst="roundRect">
            <a:avLst/>
          </a:prstGeom>
          <a:solidFill>
            <a:schemeClr val="bg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en-US" altLang="ja-JP" sz="1800" b="1" dirty="0" smtClean="0">
                <a:latin typeface="HG丸ｺﾞｼｯｸM-PRO" pitchFamily="50" charset="-128"/>
                <a:ea typeface="HG丸ｺﾞｼｯｸM-PRO" pitchFamily="50" charset="-128"/>
              </a:rPr>
              <a:t>【Earthquake &amp; Tsunami 】</a:t>
            </a:r>
            <a:endParaRPr lang="ja-JP" altLang="en-US" sz="1800" b="1" dirty="0" smtClean="0">
              <a:latin typeface="HG丸ｺﾞｼｯｸM-PRO" pitchFamily="50" charset="-128"/>
              <a:ea typeface="HG丸ｺﾞｼｯｸM-PRO" pitchFamily="50" charset="-128"/>
            </a:endParaRPr>
          </a:p>
        </p:txBody>
      </p:sp>
      <p:sp>
        <p:nvSpPr>
          <p:cNvPr id="67" name="テキスト ボックス 83"/>
          <p:cNvSpPr txBox="1">
            <a:spLocks noChangeArrowheads="1"/>
          </p:cNvSpPr>
          <p:nvPr/>
        </p:nvSpPr>
        <p:spPr bwMode="auto">
          <a:xfrm>
            <a:off x="179388" y="1628800"/>
            <a:ext cx="936625" cy="307777"/>
          </a:xfrm>
          <a:prstGeom prst="rect">
            <a:avLst/>
          </a:prstGeom>
          <a:noFill/>
          <a:ln w="9525">
            <a:noFill/>
            <a:miter lim="800000"/>
            <a:headEnd/>
            <a:tailEnd/>
          </a:ln>
        </p:spPr>
        <p:txBody>
          <a:bodyPr>
            <a:spAutoFit/>
          </a:bodyPr>
          <a:lstStyle/>
          <a:p>
            <a:pPr algn="ctr"/>
            <a:r>
              <a:rPr lang="en-US" altLang="ja-JP" sz="1400" b="1" dirty="0">
                <a:latin typeface="HG丸ｺﾞｼｯｸM-PRO" pitchFamily="50" charset="-128"/>
                <a:ea typeface="HG丸ｺﾞｼｯｸM-PRO" pitchFamily="50" charset="-128"/>
              </a:rPr>
              <a:t>1986</a:t>
            </a:r>
            <a:r>
              <a:rPr lang="ja-JP" altLang="en-US" sz="1400" b="1" dirty="0">
                <a:latin typeface="HG丸ｺﾞｼｯｸM-PRO" pitchFamily="50" charset="-128"/>
                <a:ea typeface="HG丸ｺﾞｼｯｸM-PRO" pitchFamily="50" charset="-128"/>
              </a:rPr>
              <a:t>年</a:t>
            </a:r>
          </a:p>
        </p:txBody>
      </p:sp>
      <p:sp>
        <p:nvSpPr>
          <p:cNvPr id="70" name="テキスト ボックス 84"/>
          <p:cNvSpPr txBox="1">
            <a:spLocks noChangeArrowheads="1"/>
          </p:cNvSpPr>
          <p:nvPr/>
        </p:nvSpPr>
        <p:spPr bwMode="auto">
          <a:xfrm>
            <a:off x="179388" y="2924944"/>
            <a:ext cx="936625" cy="307777"/>
          </a:xfrm>
          <a:prstGeom prst="rect">
            <a:avLst/>
          </a:prstGeom>
          <a:noFill/>
          <a:ln w="9525">
            <a:noFill/>
            <a:miter lim="800000"/>
            <a:headEnd/>
            <a:tailEnd/>
          </a:ln>
        </p:spPr>
        <p:txBody>
          <a:bodyPr wrap="square">
            <a:spAutoFit/>
          </a:bodyPr>
          <a:lstStyle/>
          <a:p>
            <a:pPr algn="ctr"/>
            <a:r>
              <a:rPr lang="en-US" altLang="ja-JP" sz="1400" b="1" dirty="0">
                <a:latin typeface="HG丸ｺﾞｼｯｸM-PRO" pitchFamily="50" charset="-128"/>
                <a:ea typeface="HG丸ｺﾞｼｯｸM-PRO" pitchFamily="50" charset="-128"/>
              </a:rPr>
              <a:t>1994</a:t>
            </a:r>
            <a:r>
              <a:rPr lang="ja-JP" altLang="en-US" sz="1400" b="1" dirty="0">
                <a:latin typeface="HG丸ｺﾞｼｯｸM-PRO" pitchFamily="50" charset="-128"/>
                <a:ea typeface="HG丸ｺﾞｼｯｸM-PRO" pitchFamily="50" charset="-128"/>
              </a:rPr>
              <a:t>年</a:t>
            </a:r>
          </a:p>
        </p:txBody>
      </p:sp>
      <p:sp>
        <p:nvSpPr>
          <p:cNvPr id="71" name="テキスト ボックス 85"/>
          <p:cNvSpPr txBox="1">
            <a:spLocks noChangeArrowheads="1"/>
          </p:cNvSpPr>
          <p:nvPr/>
        </p:nvSpPr>
        <p:spPr bwMode="auto">
          <a:xfrm>
            <a:off x="179388" y="5661248"/>
            <a:ext cx="936625" cy="307777"/>
          </a:xfrm>
          <a:prstGeom prst="rect">
            <a:avLst/>
          </a:prstGeom>
          <a:noFill/>
          <a:ln w="9525">
            <a:noFill/>
            <a:miter lim="800000"/>
            <a:headEnd/>
            <a:tailEnd/>
          </a:ln>
        </p:spPr>
        <p:txBody>
          <a:bodyPr>
            <a:spAutoFit/>
          </a:bodyPr>
          <a:lstStyle/>
          <a:p>
            <a:pPr algn="ctr"/>
            <a:r>
              <a:rPr lang="en-US" altLang="ja-JP" sz="1400" b="1" dirty="0">
                <a:latin typeface="HG丸ｺﾞｼｯｸM-PRO" pitchFamily="50" charset="-128"/>
                <a:ea typeface="HG丸ｺﾞｼｯｸM-PRO" pitchFamily="50" charset="-128"/>
              </a:rPr>
              <a:t>2011</a:t>
            </a:r>
            <a:r>
              <a:rPr lang="ja-JP" altLang="en-US" sz="1400" b="1" dirty="0">
                <a:latin typeface="HG丸ｺﾞｼｯｸM-PRO" pitchFamily="50" charset="-128"/>
                <a:ea typeface="HG丸ｺﾞｼｯｸM-PRO" pitchFamily="50" charset="-128"/>
              </a:rPr>
              <a:t>年</a:t>
            </a:r>
          </a:p>
        </p:txBody>
      </p:sp>
      <p:sp>
        <p:nvSpPr>
          <p:cNvPr id="75" name="テキスト ボックス 88"/>
          <p:cNvSpPr txBox="1">
            <a:spLocks noChangeArrowheads="1"/>
          </p:cNvSpPr>
          <p:nvPr/>
        </p:nvSpPr>
        <p:spPr bwMode="auto">
          <a:xfrm>
            <a:off x="201613" y="4221088"/>
            <a:ext cx="936625" cy="307777"/>
          </a:xfrm>
          <a:prstGeom prst="rect">
            <a:avLst/>
          </a:prstGeom>
          <a:noFill/>
          <a:ln w="9525">
            <a:noFill/>
            <a:miter lim="800000"/>
            <a:headEnd/>
            <a:tailEnd/>
          </a:ln>
        </p:spPr>
        <p:txBody>
          <a:bodyPr>
            <a:spAutoFit/>
          </a:bodyPr>
          <a:lstStyle/>
          <a:p>
            <a:pPr algn="ctr"/>
            <a:r>
              <a:rPr lang="en-US" altLang="ja-JP" sz="1400" b="1" dirty="0">
                <a:latin typeface="HG丸ｺﾞｼｯｸM-PRO" pitchFamily="50" charset="-128"/>
                <a:ea typeface="HG丸ｺﾞｼｯｸM-PRO" pitchFamily="50" charset="-128"/>
              </a:rPr>
              <a:t>2002</a:t>
            </a:r>
            <a:r>
              <a:rPr lang="ja-JP" altLang="en-US" sz="1400" b="1" dirty="0">
                <a:latin typeface="HG丸ｺﾞｼｯｸM-PRO" pitchFamily="50" charset="-128"/>
                <a:ea typeface="HG丸ｺﾞｼｯｸM-PRO" pitchFamily="50" charset="-128"/>
              </a:rPr>
              <a:t>年</a:t>
            </a:r>
          </a:p>
        </p:txBody>
      </p:sp>
      <p:sp>
        <p:nvSpPr>
          <p:cNvPr id="77" name="テキスト ボックス 78"/>
          <p:cNvSpPr txBox="1">
            <a:spLocks noChangeArrowheads="1"/>
          </p:cNvSpPr>
          <p:nvPr/>
        </p:nvSpPr>
        <p:spPr bwMode="auto">
          <a:xfrm>
            <a:off x="1490663" y="1528217"/>
            <a:ext cx="2724150" cy="1246495"/>
          </a:xfrm>
          <a:prstGeom prst="rect">
            <a:avLst/>
          </a:prstGeom>
          <a:solidFill>
            <a:schemeClr val="accent6"/>
          </a:solidFill>
          <a:ln w="25400">
            <a:solidFill>
              <a:srgbClr val="FF0000"/>
            </a:solidFill>
            <a:miter lim="800000"/>
            <a:headEnd/>
            <a:tailEnd/>
          </a:ln>
        </p:spPr>
        <p:txBody>
          <a:bodyPr wrap="square">
            <a:spAutoFit/>
          </a:bodyPr>
          <a:lstStyle/>
          <a:p>
            <a:pPr>
              <a:defRPr/>
            </a:pPr>
            <a:r>
              <a:rPr lang="en-US" altLang="ja-JP" sz="1200" b="1" dirty="0" smtClean="0">
                <a:solidFill>
                  <a:schemeClr val="bg1"/>
                </a:solidFill>
                <a:latin typeface="HG丸ｺﾞｼｯｸM-PRO" pitchFamily="50" charset="-128"/>
                <a:ea typeface="HG丸ｺﾞｼｯｸM-PRO" pitchFamily="50" charset="-128"/>
              </a:rPr>
              <a:t>8.5 Heavy Rain</a:t>
            </a:r>
            <a:endParaRPr lang="en-US" altLang="ja-JP" sz="1200" b="1" dirty="0">
              <a:solidFill>
                <a:schemeClr val="bg1"/>
              </a:solidFill>
              <a:latin typeface="HG丸ｺﾞｼｯｸM-PRO" pitchFamily="50" charset="-128"/>
              <a:ea typeface="HG丸ｺﾞｼｯｸM-PRO" pitchFamily="50" charset="-128"/>
            </a:endParaRPr>
          </a:p>
          <a:p>
            <a:pPr>
              <a:defRPr/>
            </a:pPr>
            <a:r>
              <a:rPr lang="en-US" altLang="ja-JP" sz="1050" b="1" dirty="0" smtClean="0">
                <a:solidFill>
                  <a:schemeClr val="bg1"/>
                </a:solidFill>
                <a:latin typeface="HG丸ｺﾞｼｯｸM-PRO" pitchFamily="50" charset="-128"/>
                <a:ea typeface="HG丸ｺﾞｼｯｸM-PRO" pitchFamily="50" charset="-128"/>
              </a:rPr>
              <a:t>Date</a:t>
            </a:r>
            <a:r>
              <a:rPr lang="ja-JP" altLang="en-US" sz="1050" b="1" dirty="0" smtClean="0">
                <a:solidFill>
                  <a:schemeClr val="bg1"/>
                </a:solidFill>
                <a:latin typeface="HG丸ｺﾞｼｯｸM-PRO" pitchFamily="50" charset="-128"/>
                <a:ea typeface="HG丸ｺﾞｼｯｸM-PRO" pitchFamily="50" charset="-128"/>
              </a:rPr>
              <a:t>：</a:t>
            </a:r>
            <a:r>
              <a:rPr lang="en-US" altLang="ja-JP" sz="1050" b="1" dirty="0" smtClean="0">
                <a:solidFill>
                  <a:schemeClr val="bg1"/>
                </a:solidFill>
                <a:latin typeface="HG丸ｺﾞｼｯｸM-PRO" pitchFamily="50" charset="-128"/>
                <a:ea typeface="HG丸ｺﾞｼｯｸM-PRO" pitchFamily="50" charset="-128"/>
              </a:rPr>
              <a:t>Aug. 5, 1986</a:t>
            </a:r>
            <a:endParaRPr lang="en-US" altLang="ja-JP" sz="1050" b="1" dirty="0">
              <a:solidFill>
                <a:schemeClr val="bg1"/>
              </a:solidFill>
              <a:latin typeface="HG丸ｺﾞｼｯｸM-PRO" pitchFamily="50" charset="-128"/>
              <a:ea typeface="HG丸ｺﾞｼｯｸM-PRO" pitchFamily="50" charset="-128"/>
            </a:endParaRPr>
          </a:p>
          <a:p>
            <a:pPr>
              <a:defRPr/>
            </a:pPr>
            <a:r>
              <a:rPr lang="en-US" altLang="ja-JP" sz="1050" b="1" dirty="0" smtClean="0">
                <a:solidFill>
                  <a:schemeClr val="bg1"/>
                </a:solidFill>
                <a:latin typeface="HG丸ｺﾞｼｯｸM-PRO" pitchFamily="50" charset="-128"/>
                <a:ea typeface="HG丸ｺﾞｼｯｸM-PRO" pitchFamily="50" charset="-128"/>
              </a:rPr>
              <a:t>Cause</a:t>
            </a:r>
            <a:r>
              <a:rPr lang="ja-JP" altLang="en-US" sz="1050" b="1" dirty="0" smtClean="0">
                <a:solidFill>
                  <a:schemeClr val="bg1"/>
                </a:solidFill>
                <a:latin typeface="HG丸ｺﾞｼｯｸM-PRO" pitchFamily="50" charset="-128"/>
                <a:ea typeface="HG丸ｺﾞｼｯｸM-PRO" pitchFamily="50" charset="-128"/>
              </a:rPr>
              <a:t>：</a:t>
            </a:r>
            <a:r>
              <a:rPr lang="en-US" altLang="ja-JP" sz="1050" b="1" dirty="0" smtClean="0">
                <a:solidFill>
                  <a:schemeClr val="bg1"/>
                </a:solidFill>
                <a:latin typeface="HG丸ｺﾞｼｯｸM-PRO" pitchFamily="50" charset="-128"/>
                <a:ea typeface="HG丸ｺﾞｼｯｸM-PRO" pitchFamily="50" charset="-128"/>
              </a:rPr>
              <a:t>Typhoon No.10</a:t>
            </a:r>
            <a:endParaRPr lang="en-US" altLang="ja-JP" sz="1050" b="1" dirty="0">
              <a:solidFill>
                <a:schemeClr val="bg1"/>
              </a:solidFill>
              <a:latin typeface="HG丸ｺﾞｼｯｸM-PRO" pitchFamily="50" charset="-128"/>
              <a:ea typeface="HG丸ｺﾞｼｯｸM-PRO" pitchFamily="50" charset="-128"/>
            </a:endParaRPr>
          </a:p>
          <a:p>
            <a:pPr>
              <a:defRPr/>
            </a:pPr>
            <a:r>
              <a:rPr lang="en-US" altLang="ja-JP" sz="1050" b="1" dirty="0" smtClean="0">
                <a:solidFill>
                  <a:schemeClr val="bg1"/>
                </a:solidFill>
                <a:latin typeface="HG丸ｺﾞｼｯｸM-PRO" pitchFamily="50" charset="-128"/>
                <a:ea typeface="HG丸ｺﾞｼｯｸM-PRO" pitchFamily="50" charset="-128"/>
              </a:rPr>
              <a:t>Total rainfall</a:t>
            </a:r>
            <a:r>
              <a:rPr lang="ja-JP" altLang="en-US" sz="1050" b="1" dirty="0" smtClean="0">
                <a:solidFill>
                  <a:schemeClr val="bg1"/>
                </a:solidFill>
                <a:latin typeface="HG丸ｺﾞｼｯｸM-PRO" pitchFamily="50" charset="-128"/>
                <a:ea typeface="HG丸ｺﾞｼｯｸM-PRO" pitchFamily="50" charset="-128"/>
              </a:rPr>
              <a:t>：</a:t>
            </a:r>
            <a:r>
              <a:rPr lang="en-US" altLang="ja-JP" sz="1050" b="1" dirty="0">
                <a:solidFill>
                  <a:schemeClr val="bg1"/>
                </a:solidFill>
                <a:latin typeface="HG丸ｺﾞｼｯｸM-PRO" pitchFamily="50" charset="-128"/>
                <a:ea typeface="HG丸ｺﾞｼｯｸM-PRO" pitchFamily="50" charset="-128"/>
              </a:rPr>
              <a:t>394mm</a:t>
            </a:r>
          </a:p>
          <a:p>
            <a:pPr>
              <a:defRPr/>
            </a:pPr>
            <a:r>
              <a:rPr lang="en-US" altLang="ja-JP" sz="1050" b="1" dirty="0" smtClean="0">
                <a:solidFill>
                  <a:schemeClr val="bg1"/>
                </a:solidFill>
                <a:latin typeface="HG丸ｺﾞｼｯｸM-PRO" pitchFamily="50" charset="-128"/>
                <a:ea typeface="HG丸ｺﾞｼｯｸM-PRO" pitchFamily="50" charset="-128"/>
              </a:rPr>
              <a:t>Max. rainfall</a:t>
            </a:r>
            <a:r>
              <a:rPr lang="ja-JP" altLang="en-US" sz="1050" b="1" dirty="0" smtClean="0">
                <a:solidFill>
                  <a:schemeClr val="bg1"/>
                </a:solidFill>
                <a:latin typeface="HG丸ｺﾞｼｯｸM-PRO" pitchFamily="50" charset="-128"/>
                <a:ea typeface="HG丸ｺﾞｼｯｸM-PRO" pitchFamily="50" charset="-128"/>
              </a:rPr>
              <a:t>：</a:t>
            </a:r>
            <a:r>
              <a:rPr lang="en-US" altLang="ja-JP" sz="1050" b="1" dirty="0" smtClean="0">
                <a:solidFill>
                  <a:schemeClr val="bg1"/>
                </a:solidFill>
                <a:latin typeface="HG丸ｺﾞｼｯｸM-PRO" pitchFamily="50" charset="-128"/>
                <a:ea typeface="HG丸ｺﾞｼｯｸM-PRO" pitchFamily="50" charset="-128"/>
              </a:rPr>
              <a:t>37mm/h</a:t>
            </a:r>
            <a:endParaRPr lang="en-US" altLang="ja-JP" sz="1050" b="1" dirty="0">
              <a:solidFill>
                <a:schemeClr val="bg1"/>
              </a:solidFill>
              <a:latin typeface="HG丸ｺﾞｼｯｸM-PRO" pitchFamily="50" charset="-128"/>
              <a:ea typeface="HG丸ｺﾞｼｯｸM-PRO" pitchFamily="50" charset="-128"/>
            </a:endParaRPr>
          </a:p>
          <a:p>
            <a:pPr>
              <a:defRPr/>
            </a:pPr>
            <a:r>
              <a:rPr lang="en-US" altLang="ja-JP" sz="1050" b="1" dirty="0">
                <a:solidFill>
                  <a:schemeClr val="bg1"/>
                </a:solidFill>
                <a:latin typeface="HG丸ｺﾞｼｯｸM-PRO" pitchFamily="50" charset="-128"/>
                <a:ea typeface="HG丸ｺﾞｼｯｸM-PRO" pitchFamily="50" charset="-128"/>
              </a:rPr>
              <a:t>F</a:t>
            </a:r>
            <a:r>
              <a:rPr lang="en-US" altLang="ja-JP" sz="1050" b="1" dirty="0" smtClean="0">
                <a:solidFill>
                  <a:schemeClr val="bg1"/>
                </a:solidFill>
                <a:latin typeface="HG丸ｺﾞｼｯｸM-PRO" pitchFamily="50" charset="-128"/>
                <a:ea typeface="HG丸ｺﾞｼｯｸM-PRO" pitchFamily="50" charset="-128"/>
              </a:rPr>
              <a:t>looded above floor</a:t>
            </a:r>
            <a:r>
              <a:rPr lang="ja-JP" altLang="en-US" sz="1050" b="1" dirty="0" smtClean="0">
                <a:solidFill>
                  <a:schemeClr val="bg1"/>
                </a:solidFill>
                <a:latin typeface="HG丸ｺﾞｼｯｸM-PRO" pitchFamily="50" charset="-128"/>
                <a:ea typeface="HG丸ｺﾞｼｯｸM-PRO" pitchFamily="50" charset="-128"/>
              </a:rPr>
              <a:t>：</a:t>
            </a:r>
            <a:r>
              <a:rPr lang="en-US" altLang="ja-JP" sz="1050" b="1" dirty="0" smtClean="0">
                <a:solidFill>
                  <a:prstClr val="white"/>
                </a:solidFill>
                <a:latin typeface="HG丸ｺﾞｼｯｸM-PRO" pitchFamily="50" charset="-128"/>
                <a:ea typeface="HG丸ｺﾞｼｯｸM-PRO" pitchFamily="50" charset="-128"/>
              </a:rPr>
              <a:t>2,817 houses</a:t>
            </a:r>
            <a:endParaRPr lang="en-US" altLang="ja-JP" sz="1050" b="1" dirty="0">
              <a:solidFill>
                <a:schemeClr val="bg1"/>
              </a:solidFill>
              <a:latin typeface="HG丸ｺﾞｼｯｸM-PRO" pitchFamily="50" charset="-128"/>
              <a:ea typeface="HG丸ｺﾞｼｯｸM-PRO" pitchFamily="50" charset="-128"/>
            </a:endParaRPr>
          </a:p>
          <a:p>
            <a:pPr>
              <a:defRPr/>
            </a:pPr>
            <a:r>
              <a:rPr lang="en-US" altLang="ja-JP" sz="1050" b="1" dirty="0" smtClean="0">
                <a:solidFill>
                  <a:schemeClr val="bg1"/>
                </a:solidFill>
                <a:latin typeface="HG丸ｺﾞｼｯｸM-PRO" pitchFamily="50" charset="-128"/>
                <a:ea typeface="HG丸ｺﾞｼｯｸM-PRO" pitchFamily="50" charset="-128"/>
              </a:rPr>
              <a:t>Flooded below floor</a:t>
            </a:r>
            <a:r>
              <a:rPr lang="ja-JP" altLang="en-US" sz="1050" b="1" dirty="0" smtClean="0">
                <a:solidFill>
                  <a:schemeClr val="bg1"/>
                </a:solidFill>
                <a:latin typeface="HG丸ｺﾞｼｯｸM-PRO" pitchFamily="50" charset="-128"/>
                <a:ea typeface="HG丸ｺﾞｼｯｸM-PRO" pitchFamily="50" charset="-128"/>
              </a:rPr>
              <a:t>：</a:t>
            </a:r>
            <a:r>
              <a:rPr lang="en-US" altLang="ja-JP" sz="1050" b="1" dirty="0">
                <a:solidFill>
                  <a:schemeClr val="bg1"/>
                </a:solidFill>
                <a:latin typeface="HG丸ｺﾞｼｯｸM-PRO" pitchFamily="50" charset="-128"/>
                <a:ea typeface="HG丸ｺﾞｼｯｸM-PRO" pitchFamily="50" charset="-128"/>
              </a:rPr>
              <a:t> 1,468 houses </a:t>
            </a:r>
          </a:p>
        </p:txBody>
      </p:sp>
      <p:sp>
        <p:nvSpPr>
          <p:cNvPr id="78" name="テキスト ボックス 79"/>
          <p:cNvSpPr txBox="1">
            <a:spLocks noChangeArrowheads="1"/>
          </p:cNvSpPr>
          <p:nvPr/>
        </p:nvSpPr>
        <p:spPr bwMode="auto">
          <a:xfrm>
            <a:off x="2067594" y="2906307"/>
            <a:ext cx="2351088" cy="1200329"/>
          </a:xfrm>
          <a:prstGeom prst="rect">
            <a:avLst/>
          </a:prstGeom>
          <a:solidFill>
            <a:schemeClr val="accent6"/>
          </a:solidFill>
          <a:ln w="25400">
            <a:solidFill>
              <a:srgbClr val="FF0000"/>
            </a:solidFill>
            <a:miter lim="800000"/>
            <a:headEnd/>
            <a:tailEnd/>
          </a:ln>
        </p:spPr>
        <p:txBody>
          <a:bodyPr wrap="square">
            <a:spAutoFit/>
          </a:bodyPr>
          <a:lstStyle/>
          <a:p>
            <a:pPr>
              <a:defRPr/>
            </a:pPr>
            <a:r>
              <a:rPr lang="en-US" altLang="ja-JP" sz="1200" b="1" dirty="0" smtClean="0">
                <a:solidFill>
                  <a:schemeClr val="bg1"/>
                </a:solidFill>
                <a:latin typeface="HG丸ｺﾞｼｯｸM-PRO" pitchFamily="50" charset="-128"/>
                <a:ea typeface="HG丸ｺﾞｼｯｸM-PRO" pitchFamily="50" charset="-128"/>
              </a:rPr>
              <a:t>9.22 Heavy Rain</a:t>
            </a:r>
            <a:endParaRPr lang="en-US" altLang="ja-JP" sz="1200" b="1" dirty="0">
              <a:solidFill>
                <a:schemeClr val="bg1"/>
              </a:solidFill>
              <a:latin typeface="HG丸ｺﾞｼｯｸM-PRO" pitchFamily="50" charset="-128"/>
              <a:ea typeface="HG丸ｺﾞｼｯｸM-PRO" pitchFamily="50" charset="-128"/>
            </a:endParaRPr>
          </a:p>
          <a:p>
            <a:pPr>
              <a:defRPr/>
            </a:pPr>
            <a:r>
              <a:rPr lang="en-US" altLang="ja-JP" sz="1050" b="1" dirty="0" smtClean="0">
                <a:solidFill>
                  <a:schemeClr val="bg1"/>
                </a:solidFill>
                <a:latin typeface="HG丸ｺﾞｼｯｸM-PRO" pitchFamily="50" charset="-128"/>
                <a:ea typeface="HG丸ｺﾞｼｯｸM-PRO" pitchFamily="50" charset="-128"/>
              </a:rPr>
              <a:t>Date</a:t>
            </a:r>
            <a:r>
              <a:rPr lang="ja-JP" altLang="en-US" sz="1050" b="1" dirty="0" smtClean="0">
                <a:solidFill>
                  <a:schemeClr val="bg1"/>
                </a:solidFill>
                <a:latin typeface="HG丸ｺﾞｼｯｸM-PRO" pitchFamily="50" charset="-128"/>
                <a:ea typeface="HG丸ｺﾞｼｯｸM-PRO" pitchFamily="50" charset="-128"/>
              </a:rPr>
              <a:t>：</a:t>
            </a:r>
            <a:r>
              <a:rPr lang="en-US" altLang="ja-JP" sz="1050" b="1" dirty="0" smtClean="0">
                <a:solidFill>
                  <a:schemeClr val="bg1"/>
                </a:solidFill>
                <a:latin typeface="HG丸ｺﾞｼｯｸM-PRO" pitchFamily="50" charset="-128"/>
                <a:ea typeface="HG丸ｺﾞｼｯｸM-PRO" pitchFamily="50" charset="-128"/>
              </a:rPr>
              <a:t>Sep. 22, 1994</a:t>
            </a:r>
            <a:endParaRPr lang="en-US" altLang="ja-JP" sz="1050" b="1" dirty="0">
              <a:solidFill>
                <a:schemeClr val="bg1"/>
              </a:solidFill>
              <a:latin typeface="HG丸ｺﾞｼｯｸM-PRO" pitchFamily="50" charset="-128"/>
              <a:ea typeface="HG丸ｺﾞｼｯｸM-PRO" pitchFamily="50" charset="-128"/>
            </a:endParaRPr>
          </a:p>
          <a:p>
            <a:pPr>
              <a:defRPr/>
            </a:pPr>
            <a:r>
              <a:rPr lang="en-US" altLang="ja-JP" sz="1050" b="1" dirty="0" smtClean="0">
                <a:solidFill>
                  <a:schemeClr val="bg1"/>
                </a:solidFill>
                <a:latin typeface="HG丸ｺﾞｼｯｸM-PRO" pitchFamily="50" charset="-128"/>
                <a:ea typeface="HG丸ｺﾞｼｯｸM-PRO" pitchFamily="50" charset="-128"/>
              </a:rPr>
              <a:t>Cause</a:t>
            </a:r>
            <a:r>
              <a:rPr lang="ja-JP" altLang="en-US" sz="1050" b="1" dirty="0" smtClean="0">
                <a:solidFill>
                  <a:schemeClr val="bg1"/>
                </a:solidFill>
                <a:latin typeface="HG丸ｺﾞｼｯｸM-PRO" pitchFamily="50" charset="-128"/>
                <a:ea typeface="HG丸ｺﾞｼｯｸM-PRO" pitchFamily="50" charset="-128"/>
              </a:rPr>
              <a:t>：</a:t>
            </a:r>
            <a:r>
              <a:rPr lang="en-US" altLang="ja-JP" sz="1050" b="1" dirty="0" smtClean="0">
                <a:solidFill>
                  <a:schemeClr val="bg1"/>
                </a:solidFill>
                <a:latin typeface="HG丸ｺﾞｼｯｸM-PRO" pitchFamily="50" charset="-128"/>
                <a:ea typeface="HG丸ｺﾞｼｯｸM-PRO" pitchFamily="50" charset="-128"/>
              </a:rPr>
              <a:t>low pressure</a:t>
            </a:r>
            <a:endParaRPr lang="en-US" altLang="ja-JP" sz="1050" b="1" dirty="0">
              <a:solidFill>
                <a:schemeClr val="bg1"/>
              </a:solidFill>
              <a:latin typeface="HG丸ｺﾞｼｯｸM-PRO" pitchFamily="50" charset="-128"/>
              <a:ea typeface="HG丸ｺﾞｼｯｸM-PRO" pitchFamily="50" charset="-128"/>
            </a:endParaRPr>
          </a:p>
          <a:p>
            <a:pPr>
              <a:defRPr/>
            </a:pPr>
            <a:r>
              <a:rPr lang="en-US" altLang="ja-JP" sz="1050" b="1" dirty="0" smtClean="0">
                <a:solidFill>
                  <a:schemeClr val="bg1"/>
                </a:solidFill>
                <a:latin typeface="HG丸ｺﾞｼｯｸM-PRO" pitchFamily="50" charset="-128"/>
                <a:ea typeface="HG丸ｺﾞｼｯｸM-PRO" pitchFamily="50" charset="-128"/>
              </a:rPr>
              <a:t>Total rainfall</a:t>
            </a:r>
            <a:r>
              <a:rPr lang="ja-JP" altLang="en-US" sz="1050" b="1" dirty="0" smtClean="0">
                <a:solidFill>
                  <a:schemeClr val="bg1"/>
                </a:solidFill>
                <a:latin typeface="HG丸ｺﾞｼｯｸM-PRO" pitchFamily="50" charset="-128"/>
                <a:ea typeface="HG丸ｺﾞｼｯｸM-PRO" pitchFamily="50" charset="-128"/>
              </a:rPr>
              <a:t>：</a:t>
            </a:r>
            <a:r>
              <a:rPr lang="en-US" altLang="ja-JP" sz="1050" b="1" dirty="0">
                <a:solidFill>
                  <a:schemeClr val="bg1"/>
                </a:solidFill>
                <a:latin typeface="HG丸ｺﾞｼｯｸM-PRO" pitchFamily="50" charset="-128"/>
                <a:ea typeface="HG丸ｺﾞｼｯｸM-PRO" pitchFamily="50" charset="-128"/>
              </a:rPr>
              <a:t>305mm</a:t>
            </a:r>
          </a:p>
          <a:p>
            <a:pPr>
              <a:defRPr/>
            </a:pPr>
            <a:r>
              <a:rPr lang="en-US" altLang="ja-JP" sz="1050" b="1" dirty="0">
                <a:solidFill>
                  <a:schemeClr val="bg1"/>
                </a:solidFill>
                <a:latin typeface="HG丸ｺﾞｼｯｸM-PRO" pitchFamily="50" charset="-128"/>
                <a:ea typeface="HG丸ｺﾞｼｯｸM-PRO" pitchFamily="50" charset="-128"/>
              </a:rPr>
              <a:t>Max. rainfall </a:t>
            </a:r>
            <a:r>
              <a:rPr lang="ja-JP" altLang="en-US" sz="1050" b="1" dirty="0" smtClean="0">
                <a:solidFill>
                  <a:schemeClr val="bg1"/>
                </a:solidFill>
                <a:latin typeface="HG丸ｺﾞｼｯｸM-PRO" pitchFamily="50" charset="-128"/>
                <a:ea typeface="HG丸ｺﾞｼｯｸM-PRO" pitchFamily="50" charset="-128"/>
              </a:rPr>
              <a:t>：</a:t>
            </a:r>
            <a:r>
              <a:rPr lang="en-US" altLang="ja-JP" sz="1050" b="1" dirty="0" smtClean="0">
                <a:solidFill>
                  <a:schemeClr val="bg1"/>
                </a:solidFill>
                <a:latin typeface="HG丸ｺﾞｼｯｸM-PRO" pitchFamily="50" charset="-128"/>
                <a:ea typeface="HG丸ｺﾞｼｯｸM-PRO" pitchFamily="50" charset="-128"/>
              </a:rPr>
              <a:t>119mm/h</a:t>
            </a:r>
            <a:endParaRPr lang="en-US" altLang="ja-JP" sz="1050" b="1" dirty="0">
              <a:solidFill>
                <a:schemeClr val="bg1"/>
              </a:solidFill>
              <a:latin typeface="HG丸ｺﾞｼｯｸM-PRO" pitchFamily="50" charset="-128"/>
              <a:ea typeface="HG丸ｺﾞｼｯｸM-PRO" pitchFamily="50" charset="-128"/>
            </a:endParaRPr>
          </a:p>
          <a:p>
            <a:pPr>
              <a:defRPr/>
            </a:pPr>
            <a:r>
              <a:rPr lang="en-US" altLang="ja-JP" sz="900" b="1" dirty="0">
                <a:solidFill>
                  <a:schemeClr val="bg1"/>
                </a:solidFill>
                <a:latin typeface="HG丸ｺﾞｼｯｸM-PRO" pitchFamily="50" charset="-128"/>
                <a:ea typeface="HG丸ｺﾞｼｯｸM-PRO" pitchFamily="50" charset="-128"/>
              </a:rPr>
              <a:t>Flooded above floor </a:t>
            </a:r>
            <a:r>
              <a:rPr lang="ja-JP" altLang="en-US" sz="900" b="1" dirty="0" smtClean="0">
                <a:solidFill>
                  <a:schemeClr val="bg1"/>
                </a:solidFill>
                <a:latin typeface="HG丸ｺﾞｼｯｸM-PRO" pitchFamily="50" charset="-128"/>
                <a:ea typeface="HG丸ｺﾞｼｯｸM-PRO" pitchFamily="50" charset="-128"/>
              </a:rPr>
              <a:t>：</a:t>
            </a:r>
            <a:r>
              <a:rPr lang="en-US" altLang="ja-JP" sz="900" b="1" dirty="0" smtClean="0">
                <a:solidFill>
                  <a:schemeClr val="bg1"/>
                </a:solidFill>
                <a:latin typeface="HG丸ｺﾞｼｯｸM-PRO" pitchFamily="50" charset="-128"/>
                <a:ea typeface="HG丸ｺﾞｼｯｸM-PRO" pitchFamily="50" charset="-128"/>
              </a:rPr>
              <a:t>667houses</a:t>
            </a:r>
            <a:endParaRPr lang="en-US" altLang="ja-JP" sz="900" b="1" dirty="0">
              <a:solidFill>
                <a:schemeClr val="bg1"/>
              </a:solidFill>
              <a:latin typeface="HG丸ｺﾞｼｯｸM-PRO" pitchFamily="50" charset="-128"/>
              <a:ea typeface="HG丸ｺﾞｼｯｸM-PRO" pitchFamily="50" charset="-128"/>
            </a:endParaRPr>
          </a:p>
          <a:p>
            <a:pPr>
              <a:defRPr/>
            </a:pPr>
            <a:r>
              <a:rPr lang="en-US" altLang="ja-JP" sz="900" b="1" dirty="0">
                <a:solidFill>
                  <a:schemeClr val="bg1"/>
                </a:solidFill>
                <a:latin typeface="HG丸ｺﾞｼｯｸM-PRO" pitchFamily="50" charset="-128"/>
                <a:ea typeface="HG丸ｺﾞｼｯｸM-PRO" pitchFamily="50" charset="-128"/>
              </a:rPr>
              <a:t>Flooded below floor</a:t>
            </a:r>
            <a:r>
              <a:rPr lang="ja-JP" altLang="en-US" sz="900" b="1" dirty="0">
                <a:solidFill>
                  <a:schemeClr val="bg1"/>
                </a:solidFill>
                <a:latin typeface="HG丸ｺﾞｼｯｸM-PRO" pitchFamily="50" charset="-128"/>
                <a:ea typeface="HG丸ｺﾞｼｯｸM-PRO" pitchFamily="50" charset="-128"/>
              </a:rPr>
              <a:t>：</a:t>
            </a:r>
            <a:r>
              <a:rPr lang="en-US" altLang="ja-JP" sz="900" b="1" dirty="0">
                <a:solidFill>
                  <a:schemeClr val="bg1"/>
                </a:solidFill>
                <a:latin typeface="HG丸ｺﾞｼｯｸM-PRO" pitchFamily="50" charset="-128"/>
                <a:ea typeface="HG丸ｺﾞｼｯｸM-PRO" pitchFamily="50" charset="-128"/>
              </a:rPr>
              <a:t> </a:t>
            </a:r>
            <a:r>
              <a:rPr lang="en-US" altLang="ja-JP" sz="900" b="1" dirty="0" smtClean="0">
                <a:solidFill>
                  <a:schemeClr val="bg1"/>
                </a:solidFill>
                <a:latin typeface="HG丸ｺﾞｼｯｸM-PRO" pitchFamily="50" charset="-128"/>
                <a:ea typeface="HG丸ｺﾞｼｯｸM-PRO" pitchFamily="50" charset="-128"/>
              </a:rPr>
              <a:t>903 </a:t>
            </a:r>
            <a:r>
              <a:rPr lang="en-US" altLang="ja-JP" sz="900" b="1" dirty="0">
                <a:solidFill>
                  <a:schemeClr val="bg1"/>
                </a:solidFill>
                <a:latin typeface="HG丸ｺﾞｼｯｸM-PRO" pitchFamily="50" charset="-128"/>
                <a:ea typeface="HG丸ｺﾞｼｯｸM-PRO" pitchFamily="50" charset="-128"/>
              </a:rPr>
              <a:t>houses </a:t>
            </a:r>
          </a:p>
        </p:txBody>
      </p:sp>
      <p:sp>
        <p:nvSpPr>
          <p:cNvPr id="79" name="テキスト ボックス 87"/>
          <p:cNvSpPr txBox="1">
            <a:spLocks noChangeArrowheads="1"/>
          </p:cNvSpPr>
          <p:nvPr/>
        </p:nvSpPr>
        <p:spPr bwMode="auto">
          <a:xfrm>
            <a:off x="1490663" y="4221088"/>
            <a:ext cx="1979612" cy="922338"/>
          </a:xfrm>
          <a:prstGeom prst="rect">
            <a:avLst/>
          </a:prstGeom>
          <a:solidFill>
            <a:schemeClr val="bg1"/>
          </a:solidFill>
          <a:ln w="9525">
            <a:solidFill>
              <a:srgbClr val="008000"/>
            </a:solidFill>
            <a:miter lim="800000"/>
            <a:headEnd/>
            <a:tailEnd/>
          </a:ln>
        </p:spPr>
        <p:txBody>
          <a:bodyPr>
            <a:spAutoFit/>
          </a:bodyPr>
          <a:lstStyle/>
          <a:p>
            <a:pPr>
              <a:defRPr/>
            </a:pPr>
            <a:r>
              <a:rPr lang="en-US" altLang="ja-JP" sz="1200" b="1" dirty="0" smtClean="0">
                <a:solidFill>
                  <a:srgbClr val="008000"/>
                </a:solidFill>
                <a:latin typeface="HG丸ｺﾞｼｯｸM-PRO" pitchFamily="50" charset="-128"/>
                <a:ea typeface="HG丸ｺﾞｼｯｸM-PRO" pitchFamily="50" charset="-128"/>
              </a:rPr>
              <a:t>7.11 Heavy Rain</a:t>
            </a:r>
          </a:p>
          <a:p>
            <a:pPr>
              <a:defRPr/>
            </a:pPr>
            <a:r>
              <a:rPr lang="en-US" altLang="ja-JP" sz="1050" b="1" dirty="0" smtClean="0">
                <a:latin typeface="HG丸ｺﾞｼｯｸM-PRO" pitchFamily="50" charset="-128"/>
                <a:ea typeface="HG丸ｺﾞｼｯｸM-PRO" pitchFamily="50" charset="-128"/>
              </a:rPr>
              <a:t>Date</a:t>
            </a:r>
            <a:r>
              <a:rPr lang="ja-JP" altLang="en-US" sz="1050" b="1" dirty="0" smtClean="0">
                <a:latin typeface="HG丸ｺﾞｼｯｸM-PRO" pitchFamily="50" charset="-128"/>
                <a:ea typeface="HG丸ｺﾞｼｯｸM-PRO" pitchFamily="50" charset="-128"/>
              </a:rPr>
              <a:t>：</a:t>
            </a:r>
            <a:r>
              <a:rPr lang="en-US" altLang="ja-JP" sz="1050" b="1" dirty="0" smtClean="0">
                <a:latin typeface="HG丸ｺﾞｼｯｸM-PRO" pitchFamily="50" charset="-128"/>
                <a:ea typeface="HG丸ｺﾞｼｯｸM-PRO" pitchFamily="50" charset="-128"/>
              </a:rPr>
              <a:t>Jul. 11, 2002</a:t>
            </a:r>
          </a:p>
          <a:p>
            <a:pPr>
              <a:defRPr/>
            </a:pPr>
            <a:r>
              <a:rPr lang="en-US" altLang="ja-JP" sz="1050" b="1" dirty="0" smtClean="0">
                <a:latin typeface="HG丸ｺﾞｼｯｸM-PRO" pitchFamily="50" charset="-128"/>
                <a:ea typeface="HG丸ｺﾞｼｯｸM-PRO" pitchFamily="50" charset="-128"/>
              </a:rPr>
              <a:t>Cause</a:t>
            </a:r>
            <a:r>
              <a:rPr lang="ja-JP" altLang="en-US" sz="1050" b="1" dirty="0" smtClean="0">
                <a:latin typeface="HG丸ｺﾞｼｯｸM-PRO" pitchFamily="50" charset="-128"/>
                <a:ea typeface="HG丸ｺﾞｼｯｸM-PRO" pitchFamily="50" charset="-128"/>
              </a:rPr>
              <a:t>：</a:t>
            </a:r>
            <a:r>
              <a:rPr lang="en-US" altLang="ja-JP" sz="1050" b="1" dirty="0" smtClean="0">
                <a:latin typeface="HG丸ｺﾞｼｯｸM-PRO" pitchFamily="50" charset="-128"/>
                <a:ea typeface="HG丸ｺﾞｼｯｸM-PRO" pitchFamily="50" charset="-128"/>
              </a:rPr>
              <a:t>Typhoon No.6</a:t>
            </a:r>
            <a:endParaRPr lang="en-US" altLang="ja-JP" sz="1050" b="1" dirty="0">
              <a:latin typeface="HG丸ｺﾞｼｯｸM-PRO" pitchFamily="50" charset="-128"/>
              <a:ea typeface="HG丸ｺﾞｼｯｸM-PRO" pitchFamily="50" charset="-128"/>
            </a:endParaRPr>
          </a:p>
          <a:p>
            <a:pPr>
              <a:defRPr/>
            </a:pPr>
            <a:r>
              <a:rPr lang="en-US" altLang="ja-JP" sz="1050" b="1" dirty="0" smtClean="0">
                <a:latin typeface="HG丸ｺﾞｼｯｸM-PRO" pitchFamily="50" charset="-128"/>
                <a:ea typeface="HG丸ｺﾞｼｯｸM-PRO" pitchFamily="50" charset="-128"/>
              </a:rPr>
              <a:t>Total rainfall</a:t>
            </a:r>
            <a:r>
              <a:rPr lang="ja-JP" altLang="en-US" sz="1050" b="1" dirty="0" smtClean="0">
                <a:latin typeface="HG丸ｺﾞｼｯｸM-PRO" pitchFamily="50" charset="-128"/>
                <a:ea typeface="HG丸ｺﾞｼｯｸM-PRO" pitchFamily="50" charset="-128"/>
              </a:rPr>
              <a:t>：</a:t>
            </a:r>
            <a:r>
              <a:rPr lang="en-US" altLang="ja-JP" sz="1050" b="1" dirty="0">
                <a:latin typeface="HG丸ｺﾞｼｯｸM-PRO" pitchFamily="50" charset="-128"/>
                <a:ea typeface="HG丸ｺﾞｼｯｸM-PRO" pitchFamily="50" charset="-128"/>
              </a:rPr>
              <a:t>171mm</a:t>
            </a:r>
          </a:p>
          <a:p>
            <a:pPr>
              <a:defRPr/>
            </a:pPr>
            <a:r>
              <a:rPr lang="en-US" altLang="ja-JP" sz="1050" b="1" dirty="0" smtClean="0">
                <a:latin typeface="HG丸ｺﾞｼｯｸM-PRO" pitchFamily="50" charset="-128"/>
                <a:ea typeface="HG丸ｺﾞｼｯｸM-PRO" pitchFamily="50" charset="-128"/>
              </a:rPr>
              <a:t>Max. rainfall</a:t>
            </a:r>
            <a:r>
              <a:rPr lang="ja-JP" altLang="en-US" sz="1050" b="1" dirty="0" smtClean="0">
                <a:latin typeface="HG丸ｺﾞｼｯｸM-PRO" pitchFamily="50" charset="-128"/>
                <a:ea typeface="HG丸ｺﾞｼｯｸM-PRO" pitchFamily="50" charset="-128"/>
              </a:rPr>
              <a:t>：</a:t>
            </a:r>
            <a:r>
              <a:rPr lang="en-US" altLang="ja-JP" sz="1050" b="1" dirty="0" smtClean="0">
                <a:latin typeface="HG丸ｺﾞｼｯｸM-PRO" pitchFamily="50" charset="-128"/>
                <a:ea typeface="HG丸ｺﾞｼｯｸM-PRO" pitchFamily="50" charset="-128"/>
              </a:rPr>
              <a:t>43mm/h</a:t>
            </a:r>
            <a:endParaRPr lang="en-US" altLang="ja-JP" sz="1050" b="1" dirty="0">
              <a:latin typeface="HG丸ｺﾞｼｯｸM-PRO" pitchFamily="50" charset="-128"/>
              <a:ea typeface="HG丸ｺﾞｼｯｸM-PRO" pitchFamily="50" charset="-128"/>
            </a:endParaRPr>
          </a:p>
        </p:txBody>
      </p:sp>
      <p:sp>
        <p:nvSpPr>
          <p:cNvPr id="80" name="テキスト ボックス 81"/>
          <p:cNvSpPr txBox="1">
            <a:spLocks noChangeArrowheads="1"/>
          </p:cNvSpPr>
          <p:nvPr/>
        </p:nvSpPr>
        <p:spPr bwMode="auto">
          <a:xfrm>
            <a:off x="2002632" y="5329333"/>
            <a:ext cx="1979612" cy="1169551"/>
          </a:xfrm>
          <a:prstGeom prst="rect">
            <a:avLst/>
          </a:prstGeom>
          <a:solidFill>
            <a:schemeClr val="bg1"/>
          </a:solidFill>
          <a:ln w="9525">
            <a:solidFill>
              <a:srgbClr val="008000"/>
            </a:solidFill>
            <a:miter lim="800000"/>
            <a:headEnd/>
            <a:tailEnd/>
          </a:ln>
        </p:spPr>
        <p:txBody>
          <a:bodyPr>
            <a:spAutoFit/>
          </a:bodyPr>
          <a:lstStyle/>
          <a:p>
            <a:pPr>
              <a:defRPr/>
            </a:pPr>
            <a:r>
              <a:rPr lang="en-US" altLang="ja-JP" sz="1200" b="1" dirty="0" smtClean="0">
                <a:solidFill>
                  <a:srgbClr val="008000"/>
                </a:solidFill>
                <a:latin typeface="HG丸ｺﾞｼｯｸM-PRO" pitchFamily="50" charset="-128"/>
                <a:ea typeface="HG丸ｺﾞｼｯｸM-PRO" pitchFamily="50" charset="-128"/>
              </a:rPr>
              <a:t>9.21 Heavy Rain</a:t>
            </a:r>
            <a:endParaRPr lang="en-US" altLang="ja-JP" sz="1200" b="1" dirty="0">
              <a:solidFill>
                <a:srgbClr val="008000"/>
              </a:solidFill>
              <a:latin typeface="HG丸ｺﾞｼｯｸM-PRO" pitchFamily="50" charset="-128"/>
              <a:ea typeface="HG丸ｺﾞｼｯｸM-PRO" pitchFamily="50" charset="-128"/>
            </a:endParaRPr>
          </a:p>
          <a:p>
            <a:pPr>
              <a:defRPr/>
            </a:pPr>
            <a:r>
              <a:rPr lang="en-US" altLang="ja-JP" sz="1050" b="1" dirty="0" smtClean="0">
                <a:latin typeface="HG丸ｺﾞｼｯｸM-PRO" pitchFamily="50" charset="-128"/>
                <a:ea typeface="HG丸ｺﾞｼｯｸM-PRO" pitchFamily="50" charset="-128"/>
              </a:rPr>
              <a:t>Date</a:t>
            </a:r>
            <a:r>
              <a:rPr lang="ja-JP" altLang="en-US" sz="1050" b="1" dirty="0" smtClean="0">
                <a:latin typeface="HG丸ｺﾞｼｯｸM-PRO" pitchFamily="50" charset="-128"/>
                <a:ea typeface="HG丸ｺﾞｼｯｸM-PRO" pitchFamily="50" charset="-128"/>
              </a:rPr>
              <a:t>：</a:t>
            </a:r>
            <a:r>
              <a:rPr lang="en-US" altLang="ja-JP" sz="1050" b="1" dirty="0" smtClean="0">
                <a:latin typeface="HG丸ｺﾞｼｯｸM-PRO" pitchFamily="50" charset="-128"/>
                <a:ea typeface="HG丸ｺﾞｼｯｸM-PRO" pitchFamily="50" charset="-128"/>
              </a:rPr>
              <a:t>Sep.22, 2011</a:t>
            </a:r>
            <a:endParaRPr lang="en-US" altLang="ja-JP" sz="1050" b="1" dirty="0">
              <a:latin typeface="HG丸ｺﾞｼｯｸM-PRO" pitchFamily="50" charset="-128"/>
              <a:ea typeface="HG丸ｺﾞｼｯｸM-PRO" pitchFamily="50" charset="-128"/>
            </a:endParaRPr>
          </a:p>
          <a:p>
            <a:pPr>
              <a:defRPr/>
            </a:pPr>
            <a:r>
              <a:rPr lang="en-US" altLang="ja-JP" sz="1050" b="1" dirty="0" smtClean="0">
                <a:latin typeface="HG丸ｺﾞｼｯｸM-PRO" pitchFamily="50" charset="-128"/>
                <a:ea typeface="HG丸ｺﾞｼｯｸM-PRO" pitchFamily="50" charset="-128"/>
              </a:rPr>
              <a:t>Cause</a:t>
            </a:r>
            <a:r>
              <a:rPr lang="ja-JP" altLang="en-US" sz="1050" b="1" dirty="0" smtClean="0">
                <a:latin typeface="HG丸ｺﾞｼｯｸM-PRO" pitchFamily="50" charset="-128"/>
                <a:ea typeface="HG丸ｺﾞｼｯｸM-PRO" pitchFamily="50" charset="-128"/>
              </a:rPr>
              <a:t>：</a:t>
            </a:r>
            <a:r>
              <a:rPr lang="en-US" altLang="ja-JP" sz="1050" b="1" dirty="0" smtClean="0">
                <a:latin typeface="HG丸ｺﾞｼｯｸM-PRO" pitchFamily="50" charset="-128"/>
                <a:ea typeface="HG丸ｺﾞｼｯｸM-PRO" pitchFamily="50" charset="-128"/>
              </a:rPr>
              <a:t>Typhoon No.15</a:t>
            </a:r>
            <a:endParaRPr lang="en-US" altLang="ja-JP" sz="1050" b="1" dirty="0">
              <a:latin typeface="HG丸ｺﾞｼｯｸM-PRO" pitchFamily="50" charset="-128"/>
              <a:ea typeface="HG丸ｺﾞｼｯｸM-PRO" pitchFamily="50" charset="-128"/>
            </a:endParaRPr>
          </a:p>
          <a:p>
            <a:pPr>
              <a:defRPr/>
            </a:pPr>
            <a:r>
              <a:rPr lang="en-US" altLang="ja-JP" sz="1050" b="1" dirty="0" smtClean="0">
                <a:latin typeface="HG丸ｺﾞｼｯｸM-PRO" pitchFamily="50" charset="-128"/>
                <a:ea typeface="HG丸ｺﾞｼｯｸM-PRO" pitchFamily="50" charset="-128"/>
              </a:rPr>
              <a:t>Total rainfall</a:t>
            </a:r>
            <a:r>
              <a:rPr lang="ja-JP" altLang="en-US" sz="1050" b="1" dirty="0" smtClean="0">
                <a:latin typeface="HG丸ｺﾞｼｯｸM-PRO" pitchFamily="50" charset="-128"/>
                <a:ea typeface="HG丸ｺﾞｼｯｸM-PRO" pitchFamily="50" charset="-128"/>
              </a:rPr>
              <a:t>：</a:t>
            </a:r>
            <a:r>
              <a:rPr lang="en-US" altLang="ja-JP" sz="1050" b="1" dirty="0">
                <a:latin typeface="HG丸ｺﾞｼｯｸM-PRO" pitchFamily="50" charset="-128"/>
                <a:ea typeface="HG丸ｺﾞｼｯｸM-PRO" pitchFamily="50" charset="-128"/>
              </a:rPr>
              <a:t>310mm</a:t>
            </a:r>
          </a:p>
          <a:p>
            <a:pPr>
              <a:defRPr/>
            </a:pPr>
            <a:r>
              <a:rPr lang="en-US" altLang="ja-JP" sz="1050" b="1" dirty="0" smtClean="0">
                <a:latin typeface="HG丸ｺﾞｼｯｸM-PRO" pitchFamily="50" charset="-128"/>
                <a:ea typeface="HG丸ｺﾞｼｯｸM-PRO" pitchFamily="50" charset="-128"/>
              </a:rPr>
              <a:t>Max. rainfall</a:t>
            </a:r>
            <a:r>
              <a:rPr lang="ja-JP" altLang="en-US" sz="1050" b="1" dirty="0" smtClean="0">
                <a:latin typeface="HG丸ｺﾞｼｯｸM-PRO" pitchFamily="50" charset="-128"/>
                <a:ea typeface="HG丸ｺﾞｼｯｸM-PRO" pitchFamily="50" charset="-128"/>
              </a:rPr>
              <a:t>：</a:t>
            </a:r>
            <a:r>
              <a:rPr lang="en-US" altLang="ja-JP" sz="1050" b="1" dirty="0" smtClean="0">
                <a:latin typeface="HG丸ｺﾞｼｯｸM-PRO" pitchFamily="50" charset="-128"/>
                <a:ea typeface="HG丸ｺﾞｼｯｸM-PRO" pitchFamily="50" charset="-128"/>
              </a:rPr>
              <a:t>49mm/h</a:t>
            </a:r>
            <a:endParaRPr lang="en-US" altLang="ja-JP" sz="1050" b="1" dirty="0">
              <a:latin typeface="HG丸ｺﾞｼｯｸM-PRO" pitchFamily="50" charset="-128"/>
              <a:ea typeface="HG丸ｺﾞｼｯｸM-PRO" pitchFamily="50" charset="-128"/>
            </a:endParaRPr>
          </a:p>
          <a:p>
            <a:pPr>
              <a:defRPr/>
            </a:pPr>
            <a:r>
              <a:rPr lang="en-US" altLang="ja-JP" sz="800" b="1" dirty="0" smtClean="0">
                <a:latin typeface="HG丸ｺﾞｼｯｸM-PRO" pitchFamily="50" charset="-128"/>
                <a:ea typeface="HG丸ｺﾞｼｯｸM-PRO" pitchFamily="50" charset="-128"/>
              </a:rPr>
              <a:t>Flooded above floor</a:t>
            </a:r>
            <a:r>
              <a:rPr lang="ja-JP" altLang="en-US" sz="800" b="1" dirty="0" smtClean="0">
                <a:latin typeface="HG丸ｺﾞｼｯｸM-PRO" pitchFamily="50" charset="-128"/>
                <a:ea typeface="HG丸ｺﾞｼｯｸM-PRO" pitchFamily="50" charset="-128"/>
              </a:rPr>
              <a:t>：</a:t>
            </a:r>
            <a:r>
              <a:rPr lang="en-US" altLang="ja-JP" sz="800" b="1" dirty="0" smtClean="0">
                <a:latin typeface="HG丸ｺﾞｼｯｸM-PRO" pitchFamily="50" charset="-128"/>
                <a:ea typeface="HG丸ｺﾞｼｯｸM-PRO" pitchFamily="50" charset="-128"/>
              </a:rPr>
              <a:t>15houses</a:t>
            </a:r>
            <a:endParaRPr lang="en-US" altLang="ja-JP" sz="800" b="1" dirty="0">
              <a:latin typeface="HG丸ｺﾞｼｯｸM-PRO" pitchFamily="50" charset="-128"/>
              <a:ea typeface="HG丸ｺﾞｼｯｸM-PRO" pitchFamily="50" charset="-128"/>
            </a:endParaRPr>
          </a:p>
          <a:p>
            <a:pPr>
              <a:defRPr/>
            </a:pPr>
            <a:r>
              <a:rPr lang="en-US" altLang="ja-JP" sz="800" b="1" dirty="0">
                <a:latin typeface="HG丸ｺﾞｼｯｸM-PRO" pitchFamily="50" charset="-128"/>
                <a:ea typeface="HG丸ｺﾞｼｯｸM-PRO" pitchFamily="50" charset="-128"/>
              </a:rPr>
              <a:t>Flooded </a:t>
            </a:r>
            <a:r>
              <a:rPr lang="en-US" altLang="ja-JP" sz="800" b="1" dirty="0" smtClean="0">
                <a:latin typeface="HG丸ｺﾞｼｯｸM-PRO" pitchFamily="50" charset="-128"/>
                <a:ea typeface="HG丸ｺﾞｼｯｸM-PRO" pitchFamily="50" charset="-128"/>
              </a:rPr>
              <a:t>below </a:t>
            </a:r>
            <a:r>
              <a:rPr lang="en-US" altLang="ja-JP" sz="800" b="1" dirty="0">
                <a:latin typeface="HG丸ｺﾞｼｯｸM-PRO" pitchFamily="50" charset="-128"/>
                <a:ea typeface="HG丸ｺﾞｼｯｸM-PRO" pitchFamily="50" charset="-128"/>
              </a:rPr>
              <a:t>floor</a:t>
            </a:r>
            <a:r>
              <a:rPr lang="ja-JP" altLang="en-US" sz="800" b="1" dirty="0" smtClean="0">
                <a:latin typeface="HG丸ｺﾞｼｯｸM-PRO" pitchFamily="50" charset="-128"/>
                <a:ea typeface="HG丸ｺﾞｼｯｸM-PRO" pitchFamily="50" charset="-128"/>
              </a:rPr>
              <a:t>：</a:t>
            </a:r>
            <a:r>
              <a:rPr lang="en-US" altLang="ja-JP" sz="800" b="1" dirty="0" smtClean="0">
                <a:latin typeface="HG丸ｺﾞｼｯｸM-PRO" pitchFamily="50" charset="-128"/>
                <a:ea typeface="HG丸ｺﾞｼｯｸM-PRO" pitchFamily="50" charset="-128"/>
              </a:rPr>
              <a:t>315houses</a:t>
            </a:r>
            <a:endParaRPr lang="en-US" altLang="ja-JP" sz="800" b="1" dirty="0">
              <a:latin typeface="HG丸ｺﾞｼｯｸM-PRO" pitchFamily="50" charset="-128"/>
              <a:ea typeface="HG丸ｺﾞｼｯｸM-PRO" pitchFamily="50" charset="-128"/>
            </a:endParaRPr>
          </a:p>
        </p:txBody>
      </p:sp>
      <p:sp>
        <p:nvSpPr>
          <p:cNvPr id="88" name="テキスト ボックス 34"/>
          <p:cNvSpPr txBox="1">
            <a:spLocks noChangeArrowheads="1"/>
          </p:cNvSpPr>
          <p:nvPr/>
        </p:nvSpPr>
        <p:spPr bwMode="auto">
          <a:xfrm>
            <a:off x="4843463" y="1628800"/>
            <a:ext cx="935037" cy="307777"/>
          </a:xfrm>
          <a:prstGeom prst="rect">
            <a:avLst/>
          </a:prstGeom>
          <a:noFill/>
          <a:ln w="9525">
            <a:noFill/>
            <a:miter lim="800000"/>
            <a:headEnd/>
            <a:tailEnd/>
          </a:ln>
        </p:spPr>
        <p:txBody>
          <a:bodyPr>
            <a:spAutoFit/>
          </a:bodyPr>
          <a:lstStyle/>
          <a:p>
            <a:pPr algn="ctr"/>
            <a:r>
              <a:rPr lang="en-US" altLang="ja-JP" sz="1400" b="1" dirty="0">
                <a:latin typeface="HG丸ｺﾞｼｯｸM-PRO" pitchFamily="50" charset="-128"/>
                <a:ea typeface="HG丸ｺﾞｼｯｸM-PRO" pitchFamily="50" charset="-128"/>
              </a:rPr>
              <a:t>869</a:t>
            </a:r>
            <a:r>
              <a:rPr lang="ja-JP" altLang="en-US" sz="1400" b="1" dirty="0">
                <a:latin typeface="HG丸ｺﾞｼｯｸM-PRO" pitchFamily="50" charset="-128"/>
                <a:ea typeface="HG丸ｺﾞｼｯｸM-PRO" pitchFamily="50" charset="-128"/>
              </a:rPr>
              <a:t>年</a:t>
            </a:r>
          </a:p>
        </p:txBody>
      </p:sp>
      <p:sp>
        <p:nvSpPr>
          <p:cNvPr id="89" name="テキスト ボックス 52"/>
          <p:cNvSpPr txBox="1">
            <a:spLocks noChangeArrowheads="1"/>
          </p:cNvSpPr>
          <p:nvPr/>
        </p:nvSpPr>
        <p:spPr bwMode="auto">
          <a:xfrm>
            <a:off x="4843463" y="2276872"/>
            <a:ext cx="935037" cy="307777"/>
          </a:xfrm>
          <a:prstGeom prst="rect">
            <a:avLst/>
          </a:prstGeom>
          <a:noFill/>
          <a:ln w="9525">
            <a:noFill/>
            <a:miter lim="800000"/>
            <a:headEnd/>
            <a:tailEnd/>
          </a:ln>
        </p:spPr>
        <p:txBody>
          <a:bodyPr>
            <a:spAutoFit/>
          </a:bodyPr>
          <a:lstStyle/>
          <a:p>
            <a:pPr algn="ctr"/>
            <a:r>
              <a:rPr lang="en-US" altLang="ja-JP" sz="1400" b="1" dirty="0">
                <a:latin typeface="HG丸ｺﾞｼｯｸM-PRO" pitchFamily="50" charset="-128"/>
                <a:ea typeface="HG丸ｺﾞｼｯｸM-PRO" pitchFamily="50" charset="-128"/>
              </a:rPr>
              <a:t>1978</a:t>
            </a:r>
            <a:r>
              <a:rPr lang="ja-JP" altLang="en-US" sz="1400" b="1" dirty="0">
                <a:latin typeface="HG丸ｺﾞｼｯｸM-PRO" pitchFamily="50" charset="-128"/>
                <a:ea typeface="HG丸ｺﾞｼｯｸM-PRO" pitchFamily="50" charset="-128"/>
              </a:rPr>
              <a:t>年</a:t>
            </a:r>
          </a:p>
        </p:txBody>
      </p:sp>
      <p:sp>
        <p:nvSpPr>
          <p:cNvPr id="90" name="テキスト ボックス 53"/>
          <p:cNvSpPr txBox="1">
            <a:spLocks noChangeArrowheads="1"/>
          </p:cNvSpPr>
          <p:nvPr/>
        </p:nvSpPr>
        <p:spPr bwMode="auto">
          <a:xfrm>
            <a:off x="4843463" y="3027774"/>
            <a:ext cx="935037" cy="307777"/>
          </a:xfrm>
          <a:prstGeom prst="rect">
            <a:avLst/>
          </a:prstGeom>
          <a:noFill/>
          <a:ln w="9525">
            <a:noFill/>
            <a:miter lim="800000"/>
            <a:headEnd/>
            <a:tailEnd/>
          </a:ln>
        </p:spPr>
        <p:txBody>
          <a:bodyPr>
            <a:spAutoFit/>
          </a:bodyPr>
          <a:lstStyle/>
          <a:p>
            <a:pPr algn="ctr"/>
            <a:r>
              <a:rPr lang="en-US" altLang="ja-JP" sz="1400" b="1" dirty="0">
                <a:latin typeface="HG丸ｺﾞｼｯｸM-PRO" pitchFamily="50" charset="-128"/>
                <a:ea typeface="HG丸ｺﾞｼｯｸM-PRO" pitchFamily="50" charset="-128"/>
              </a:rPr>
              <a:t>2003</a:t>
            </a:r>
            <a:r>
              <a:rPr lang="ja-JP" altLang="en-US" sz="1400" b="1" dirty="0">
                <a:latin typeface="HG丸ｺﾞｼｯｸM-PRO" pitchFamily="50" charset="-128"/>
                <a:ea typeface="HG丸ｺﾞｼｯｸM-PRO" pitchFamily="50" charset="-128"/>
              </a:rPr>
              <a:t>年</a:t>
            </a:r>
          </a:p>
        </p:txBody>
      </p:sp>
      <p:sp>
        <p:nvSpPr>
          <p:cNvPr id="92" name="テキスト ボックス 54"/>
          <p:cNvSpPr txBox="1">
            <a:spLocks noChangeArrowheads="1"/>
          </p:cNvSpPr>
          <p:nvPr/>
        </p:nvSpPr>
        <p:spPr bwMode="auto">
          <a:xfrm>
            <a:off x="4843463" y="4653226"/>
            <a:ext cx="935037" cy="307777"/>
          </a:xfrm>
          <a:prstGeom prst="rect">
            <a:avLst/>
          </a:prstGeom>
          <a:noFill/>
          <a:ln w="9525">
            <a:noFill/>
            <a:miter lim="800000"/>
            <a:headEnd/>
            <a:tailEnd/>
          </a:ln>
        </p:spPr>
        <p:txBody>
          <a:bodyPr>
            <a:spAutoFit/>
          </a:bodyPr>
          <a:lstStyle/>
          <a:p>
            <a:pPr algn="ctr"/>
            <a:r>
              <a:rPr lang="en-US" altLang="ja-JP" sz="1400" b="1" dirty="0">
                <a:latin typeface="HG丸ｺﾞｼｯｸM-PRO" pitchFamily="50" charset="-128"/>
                <a:ea typeface="HG丸ｺﾞｼｯｸM-PRO" pitchFamily="50" charset="-128"/>
              </a:rPr>
              <a:t>2005</a:t>
            </a:r>
            <a:r>
              <a:rPr lang="ja-JP" altLang="en-US" sz="1400" b="1" dirty="0">
                <a:latin typeface="HG丸ｺﾞｼｯｸM-PRO" pitchFamily="50" charset="-128"/>
                <a:ea typeface="HG丸ｺﾞｼｯｸM-PRO" pitchFamily="50" charset="-128"/>
              </a:rPr>
              <a:t>年</a:t>
            </a:r>
          </a:p>
        </p:txBody>
      </p:sp>
      <p:sp>
        <p:nvSpPr>
          <p:cNvPr id="93" name="テキスト ボックス 116"/>
          <p:cNvSpPr txBox="1">
            <a:spLocks noChangeArrowheads="1"/>
          </p:cNvSpPr>
          <p:nvPr/>
        </p:nvSpPr>
        <p:spPr bwMode="auto">
          <a:xfrm>
            <a:off x="4843463" y="5589240"/>
            <a:ext cx="935037" cy="307777"/>
          </a:xfrm>
          <a:prstGeom prst="rect">
            <a:avLst/>
          </a:prstGeom>
          <a:noFill/>
          <a:ln w="9525">
            <a:noFill/>
            <a:miter lim="800000"/>
            <a:headEnd/>
            <a:tailEnd/>
          </a:ln>
        </p:spPr>
        <p:txBody>
          <a:bodyPr>
            <a:spAutoFit/>
          </a:bodyPr>
          <a:lstStyle/>
          <a:p>
            <a:pPr algn="ctr"/>
            <a:r>
              <a:rPr lang="en-US" altLang="ja-JP" sz="1400" b="1" dirty="0">
                <a:latin typeface="HG丸ｺﾞｼｯｸM-PRO" pitchFamily="50" charset="-128"/>
                <a:ea typeface="HG丸ｺﾞｼｯｸM-PRO" pitchFamily="50" charset="-128"/>
              </a:rPr>
              <a:t>2008</a:t>
            </a:r>
            <a:r>
              <a:rPr lang="ja-JP" altLang="en-US" sz="1400" b="1" dirty="0">
                <a:latin typeface="HG丸ｺﾞｼｯｸM-PRO" pitchFamily="50" charset="-128"/>
                <a:ea typeface="HG丸ｺﾞｼｯｸM-PRO" pitchFamily="50" charset="-128"/>
              </a:rPr>
              <a:t>年</a:t>
            </a:r>
          </a:p>
        </p:txBody>
      </p:sp>
      <p:sp>
        <p:nvSpPr>
          <p:cNvPr id="94" name="テキスト ボックス 116"/>
          <p:cNvSpPr txBox="1">
            <a:spLocks noChangeArrowheads="1"/>
          </p:cNvSpPr>
          <p:nvPr/>
        </p:nvSpPr>
        <p:spPr bwMode="auto">
          <a:xfrm>
            <a:off x="4841875" y="6381328"/>
            <a:ext cx="935038" cy="307777"/>
          </a:xfrm>
          <a:prstGeom prst="rect">
            <a:avLst/>
          </a:prstGeom>
          <a:noFill/>
          <a:ln w="9525">
            <a:noFill/>
            <a:miter lim="800000"/>
            <a:headEnd/>
            <a:tailEnd/>
          </a:ln>
        </p:spPr>
        <p:txBody>
          <a:bodyPr>
            <a:spAutoFit/>
          </a:bodyPr>
          <a:lstStyle/>
          <a:p>
            <a:pPr algn="ctr"/>
            <a:r>
              <a:rPr lang="en-US" altLang="ja-JP" sz="1400" b="1" dirty="0">
                <a:latin typeface="HG丸ｺﾞｼｯｸM-PRO" pitchFamily="50" charset="-128"/>
                <a:ea typeface="HG丸ｺﾞｼｯｸM-PRO" pitchFamily="50" charset="-128"/>
              </a:rPr>
              <a:t>2011</a:t>
            </a:r>
            <a:r>
              <a:rPr lang="ja-JP" altLang="en-US" sz="1400" b="1" dirty="0">
                <a:latin typeface="HG丸ｺﾞｼｯｸM-PRO" pitchFamily="50" charset="-128"/>
                <a:ea typeface="HG丸ｺﾞｼｯｸM-PRO" pitchFamily="50" charset="-128"/>
              </a:rPr>
              <a:t>年</a:t>
            </a:r>
          </a:p>
        </p:txBody>
      </p:sp>
      <p:grpSp>
        <p:nvGrpSpPr>
          <p:cNvPr id="95" name="図形グループ 105"/>
          <p:cNvGrpSpPr>
            <a:grpSpLocks/>
          </p:cNvGrpSpPr>
          <p:nvPr/>
        </p:nvGrpSpPr>
        <p:grpSpPr bwMode="auto">
          <a:xfrm>
            <a:off x="5610225" y="1988840"/>
            <a:ext cx="546100" cy="168275"/>
            <a:chOff x="4846321" y="4902200"/>
            <a:chExt cx="546100" cy="168275"/>
          </a:xfrm>
        </p:grpSpPr>
        <p:sp>
          <p:nvSpPr>
            <p:cNvPr id="96" name="フリーフォーム 95"/>
            <p:cNvSpPr/>
            <p:nvPr/>
          </p:nvSpPr>
          <p:spPr>
            <a:xfrm>
              <a:off x="4846321" y="4902200"/>
              <a:ext cx="546100" cy="88900"/>
            </a:xfrm>
            <a:custGeom>
              <a:avLst/>
              <a:gdLst>
                <a:gd name="connsiteX0" fmla="*/ 0 w 809625"/>
                <a:gd name="connsiteY0" fmla="*/ 88900 h 88900"/>
                <a:gd name="connsiteX1" fmla="*/ 15875 w 809625"/>
                <a:gd name="connsiteY1" fmla="*/ 82550 h 88900"/>
                <a:gd name="connsiteX2" fmla="*/ 25400 w 809625"/>
                <a:gd name="connsiteY2" fmla="*/ 79375 h 88900"/>
                <a:gd name="connsiteX3" fmla="*/ 60325 w 809625"/>
                <a:gd name="connsiteY3" fmla="*/ 63500 h 88900"/>
                <a:gd name="connsiteX4" fmla="*/ 76200 w 809625"/>
                <a:gd name="connsiteY4" fmla="*/ 60325 h 88900"/>
                <a:gd name="connsiteX5" fmla="*/ 104775 w 809625"/>
                <a:gd name="connsiteY5" fmla="*/ 47625 h 88900"/>
                <a:gd name="connsiteX6" fmla="*/ 117475 w 809625"/>
                <a:gd name="connsiteY6" fmla="*/ 41275 h 88900"/>
                <a:gd name="connsiteX7" fmla="*/ 142875 w 809625"/>
                <a:gd name="connsiteY7" fmla="*/ 34925 h 88900"/>
                <a:gd name="connsiteX8" fmla="*/ 177800 w 809625"/>
                <a:gd name="connsiteY8" fmla="*/ 28575 h 88900"/>
                <a:gd name="connsiteX9" fmla="*/ 209550 w 809625"/>
                <a:gd name="connsiteY9" fmla="*/ 15875 h 88900"/>
                <a:gd name="connsiteX10" fmla="*/ 219075 w 809625"/>
                <a:gd name="connsiteY10" fmla="*/ 12700 h 88900"/>
                <a:gd name="connsiteX11" fmla="*/ 257175 w 809625"/>
                <a:gd name="connsiteY11" fmla="*/ 6350 h 88900"/>
                <a:gd name="connsiteX12" fmla="*/ 269875 w 809625"/>
                <a:gd name="connsiteY12" fmla="*/ 3175 h 88900"/>
                <a:gd name="connsiteX13" fmla="*/ 301625 w 809625"/>
                <a:gd name="connsiteY13" fmla="*/ 0 h 88900"/>
                <a:gd name="connsiteX14" fmla="*/ 396875 w 809625"/>
                <a:gd name="connsiteY14" fmla="*/ 6350 h 88900"/>
                <a:gd name="connsiteX15" fmla="*/ 415925 w 809625"/>
                <a:gd name="connsiteY15" fmla="*/ 12700 h 88900"/>
                <a:gd name="connsiteX16" fmla="*/ 460375 w 809625"/>
                <a:gd name="connsiteY16" fmla="*/ 22225 h 88900"/>
                <a:gd name="connsiteX17" fmla="*/ 473075 w 809625"/>
                <a:gd name="connsiteY17" fmla="*/ 28575 h 88900"/>
                <a:gd name="connsiteX18" fmla="*/ 482600 w 809625"/>
                <a:gd name="connsiteY18" fmla="*/ 31750 h 88900"/>
                <a:gd name="connsiteX19" fmla="*/ 501650 w 809625"/>
                <a:gd name="connsiteY19" fmla="*/ 41275 h 88900"/>
                <a:gd name="connsiteX20" fmla="*/ 539750 w 809625"/>
                <a:gd name="connsiteY20" fmla="*/ 47625 h 88900"/>
                <a:gd name="connsiteX21" fmla="*/ 574675 w 809625"/>
                <a:gd name="connsiteY21" fmla="*/ 57150 h 88900"/>
                <a:gd name="connsiteX22" fmla="*/ 584200 w 809625"/>
                <a:gd name="connsiteY22" fmla="*/ 60325 h 88900"/>
                <a:gd name="connsiteX23" fmla="*/ 635000 w 809625"/>
                <a:gd name="connsiteY23" fmla="*/ 63500 h 88900"/>
                <a:gd name="connsiteX24" fmla="*/ 739775 w 809625"/>
                <a:gd name="connsiteY24" fmla="*/ 57150 h 88900"/>
                <a:gd name="connsiteX25" fmla="*/ 771525 w 809625"/>
                <a:gd name="connsiteY25" fmla="*/ 47625 h 88900"/>
                <a:gd name="connsiteX26" fmla="*/ 781050 w 809625"/>
                <a:gd name="connsiteY26" fmla="*/ 41275 h 88900"/>
                <a:gd name="connsiteX27" fmla="*/ 800100 w 809625"/>
                <a:gd name="connsiteY27" fmla="*/ 34925 h 88900"/>
                <a:gd name="connsiteX28" fmla="*/ 809625 w 809625"/>
                <a:gd name="connsiteY28" fmla="*/ 25400 h 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8900">
                  <a:moveTo>
                    <a:pt x="0" y="88900"/>
                  </a:moveTo>
                  <a:cubicBezTo>
                    <a:pt x="5292" y="86783"/>
                    <a:pt x="10539" y="84551"/>
                    <a:pt x="15875" y="82550"/>
                  </a:cubicBezTo>
                  <a:cubicBezTo>
                    <a:pt x="19009" y="81375"/>
                    <a:pt x="22342" y="80734"/>
                    <a:pt x="25400" y="79375"/>
                  </a:cubicBezTo>
                  <a:cubicBezTo>
                    <a:pt x="39460" y="73126"/>
                    <a:pt x="45956" y="67811"/>
                    <a:pt x="60325" y="63500"/>
                  </a:cubicBezTo>
                  <a:cubicBezTo>
                    <a:pt x="65494" y="61949"/>
                    <a:pt x="70908" y="61383"/>
                    <a:pt x="76200" y="60325"/>
                  </a:cubicBezTo>
                  <a:cubicBezTo>
                    <a:pt x="99827" y="42605"/>
                    <a:pt x="76971" y="56893"/>
                    <a:pt x="104775" y="47625"/>
                  </a:cubicBezTo>
                  <a:cubicBezTo>
                    <a:pt x="109265" y="46128"/>
                    <a:pt x="112985" y="42772"/>
                    <a:pt x="117475" y="41275"/>
                  </a:cubicBezTo>
                  <a:cubicBezTo>
                    <a:pt x="125754" y="38515"/>
                    <a:pt x="134371" y="36887"/>
                    <a:pt x="142875" y="34925"/>
                  </a:cubicBezTo>
                  <a:cubicBezTo>
                    <a:pt x="154413" y="32262"/>
                    <a:pt x="166132" y="30520"/>
                    <a:pt x="177800" y="28575"/>
                  </a:cubicBezTo>
                  <a:cubicBezTo>
                    <a:pt x="194235" y="17618"/>
                    <a:pt x="182647" y="23946"/>
                    <a:pt x="209550" y="15875"/>
                  </a:cubicBezTo>
                  <a:cubicBezTo>
                    <a:pt x="212756" y="14913"/>
                    <a:pt x="215828" y="13512"/>
                    <a:pt x="219075" y="12700"/>
                  </a:cubicBezTo>
                  <a:cubicBezTo>
                    <a:pt x="236625" y="8313"/>
                    <a:pt x="237462" y="9934"/>
                    <a:pt x="257175" y="6350"/>
                  </a:cubicBezTo>
                  <a:cubicBezTo>
                    <a:pt x="261468" y="5569"/>
                    <a:pt x="265555" y="3792"/>
                    <a:pt x="269875" y="3175"/>
                  </a:cubicBezTo>
                  <a:cubicBezTo>
                    <a:pt x="280404" y="1671"/>
                    <a:pt x="291042" y="1058"/>
                    <a:pt x="301625" y="0"/>
                  </a:cubicBezTo>
                  <a:cubicBezTo>
                    <a:pt x="311302" y="421"/>
                    <a:pt x="372284" y="675"/>
                    <a:pt x="396875" y="6350"/>
                  </a:cubicBezTo>
                  <a:cubicBezTo>
                    <a:pt x="403397" y="7855"/>
                    <a:pt x="409323" y="11600"/>
                    <a:pt x="415925" y="12700"/>
                  </a:cubicBezTo>
                  <a:cubicBezTo>
                    <a:pt x="426076" y="14392"/>
                    <a:pt x="452464" y="18269"/>
                    <a:pt x="460375" y="22225"/>
                  </a:cubicBezTo>
                  <a:cubicBezTo>
                    <a:pt x="464608" y="24342"/>
                    <a:pt x="468725" y="26711"/>
                    <a:pt x="473075" y="28575"/>
                  </a:cubicBezTo>
                  <a:cubicBezTo>
                    <a:pt x="476151" y="29893"/>
                    <a:pt x="479607" y="30253"/>
                    <a:pt x="482600" y="31750"/>
                  </a:cubicBezTo>
                  <a:cubicBezTo>
                    <a:pt x="495087" y="37994"/>
                    <a:pt x="488349" y="38615"/>
                    <a:pt x="501650" y="41275"/>
                  </a:cubicBezTo>
                  <a:cubicBezTo>
                    <a:pt x="514275" y="43800"/>
                    <a:pt x="539750" y="47625"/>
                    <a:pt x="539750" y="47625"/>
                  </a:cubicBezTo>
                  <a:cubicBezTo>
                    <a:pt x="568428" y="59096"/>
                    <a:pt x="542293" y="49954"/>
                    <a:pt x="574675" y="57150"/>
                  </a:cubicBezTo>
                  <a:cubicBezTo>
                    <a:pt x="577942" y="57876"/>
                    <a:pt x="580872" y="59975"/>
                    <a:pt x="584200" y="60325"/>
                  </a:cubicBezTo>
                  <a:cubicBezTo>
                    <a:pt x="601073" y="62101"/>
                    <a:pt x="618067" y="62442"/>
                    <a:pt x="635000" y="63500"/>
                  </a:cubicBezTo>
                  <a:cubicBezTo>
                    <a:pt x="675540" y="61941"/>
                    <a:pt x="703739" y="63702"/>
                    <a:pt x="739775" y="57150"/>
                  </a:cubicBezTo>
                  <a:cubicBezTo>
                    <a:pt x="745876" y="56041"/>
                    <a:pt x="768418" y="49696"/>
                    <a:pt x="771525" y="47625"/>
                  </a:cubicBezTo>
                  <a:cubicBezTo>
                    <a:pt x="774700" y="45508"/>
                    <a:pt x="777563" y="42825"/>
                    <a:pt x="781050" y="41275"/>
                  </a:cubicBezTo>
                  <a:cubicBezTo>
                    <a:pt x="787167" y="38557"/>
                    <a:pt x="800100" y="34925"/>
                    <a:pt x="800100" y="34925"/>
                  </a:cubicBezTo>
                  <a:cubicBezTo>
                    <a:pt x="807037" y="24519"/>
                    <a:pt x="802634" y="25400"/>
                    <a:pt x="809625" y="25400"/>
                  </a:cubicBezTo>
                </a:path>
              </a:pathLst>
            </a:cu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ja-JP" altLang="en-US" dirty="0"/>
            </a:p>
          </p:txBody>
        </p:sp>
        <p:sp>
          <p:nvSpPr>
            <p:cNvPr id="97" name="フリーフォーム 96"/>
            <p:cNvSpPr/>
            <p:nvPr/>
          </p:nvSpPr>
          <p:spPr>
            <a:xfrm>
              <a:off x="4846321" y="4981575"/>
              <a:ext cx="546100" cy="88900"/>
            </a:xfrm>
            <a:custGeom>
              <a:avLst/>
              <a:gdLst>
                <a:gd name="connsiteX0" fmla="*/ 0 w 809625"/>
                <a:gd name="connsiteY0" fmla="*/ 88900 h 88900"/>
                <a:gd name="connsiteX1" fmla="*/ 15875 w 809625"/>
                <a:gd name="connsiteY1" fmla="*/ 82550 h 88900"/>
                <a:gd name="connsiteX2" fmla="*/ 25400 w 809625"/>
                <a:gd name="connsiteY2" fmla="*/ 79375 h 88900"/>
                <a:gd name="connsiteX3" fmla="*/ 60325 w 809625"/>
                <a:gd name="connsiteY3" fmla="*/ 63500 h 88900"/>
                <a:gd name="connsiteX4" fmla="*/ 76200 w 809625"/>
                <a:gd name="connsiteY4" fmla="*/ 60325 h 88900"/>
                <a:gd name="connsiteX5" fmla="*/ 104775 w 809625"/>
                <a:gd name="connsiteY5" fmla="*/ 47625 h 88900"/>
                <a:gd name="connsiteX6" fmla="*/ 117475 w 809625"/>
                <a:gd name="connsiteY6" fmla="*/ 41275 h 88900"/>
                <a:gd name="connsiteX7" fmla="*/ 142875 w 809625"/>
                <a:gd name="connsiteY7" fmla="*/ 34925 h 88900"/>
                <a:gd name="connsiteX8" fmla="*/ 177800 w 809625"/>
                <a:gd name="connsiteY8" fmla="*/ 28575 h 88900"/>
                <a:gd name="connsiteX9" fmla="*/ 209550 w 809625"/>
                <a:gd name="connsiteY9" fmla="*/ 15875 h 88900"/>
                <a:gd name="connsiteX10" fmla="*/ 219075 w 809625"/>
                <a:gd name="connsiteY10" fmla="*/ 12700 h 88900"/>
                <a:gd name="connsiteX11" fmla="*/ 257175 w 809625"/>
                <a:gd name="connsiteY11" fmla="*/ 6350 h 88900"/>
                <a:gd name="connsiteX12" fmla="*/ 269875 w 809625"/>
                <a:gd name="connsiteY12" fmla="*/ 3175 h 88900"/>
                <a:gd name="connsiteX13" fmla="*/ 301625 w 809625"/>
                <a:gd name="connsiteY13" fmla="*/ 0 h 88900"/>
                <a:gd name="connsiteX14" fmla="*/ 396875 w 809625"/>
                <a:gd name="connsiteY14" fmla="*/ 6350 h 88900"/>
                <a:gd name="connsiteX15" fmla="*/ 415925 w 809625"/>
                <a:gd name="connsiteY15" fmla="*/ 12700 h 88900"/>
                <a:gd name="connsiteX16" fmla="*/ 460375 w 809625"/>
                <a:gd name="connsiteY16" fmla="*/ 22225 h 88900"/>
                <a:gd name="connsiteX17" fmla="*/ 473075 w 809625"/>
                <a:gd name="connsiteY17" fmla="*/ 28575 h 88900"/>
                <a:gd name="connsiteX18" fmla="*/ 482600 w 809625"/>
                <a:gd name="connsiteY18" fmla="*/ 31750 h 88900"/>
                <a:gd name="connsiteX19" fmla="*/ 501650 w 809625"/>
                <a:gd name="connsiteY19" fmla="*/ 41275 h 88900"/>
                <a:gd name="connsiteX20" fmla="*/ 539750 w 809625"/>
                <a:gd name="connsiteY20" fmla="*/ 47625 h 88900"/>
                <a:gd name="connsiteX21" fmla="*/ 574675 w 809625"/>
                <a:gd name="connsiteY21" fmla="*/ 57150 h 88900"/>
                <a:gd name="connsiteX22" fmla="*/ 584200 w 809625"/>
                <a:gd name="connsiteY22" fmla="*/ 60325 h 88900"/>
                <a:gd name="connsiteX23" fmla="*/ 635000 w 809625"/>
                <a:gd name="connsiteY23" fmla="*/ 63500 h 88900"/>
                <a:gd name="connsiteX24" fmla="*/ 739775 w 809625"/>
                <a:gd name="connsiteY24" fmla="*/ 57150 h 88900"/>
                <a:gd name="connsiteX25" fmla="*/ 771525 w 809625"/>
                <a:gd name="connsiteY25" fmla="*/ 47625 h 88900"/>
                <a:gd name="connsiteX26" fmla="*/ 781050 w 809625"/>
                <a:gd name="connsiteY26" fmla="*/ 41275 h 88900"/>
                <a:gd name="connsiteX27" fmla="*/ 800100 w 809625"/>
                <a:gd name="connsiteY27" fmla="*/ 34925 h 88900"/>
                <a:gd name="connsiteX28" fmla="*/ 809625 w 809625"/>
                <a:gd name="connsiteY28" fmla="*/ 25400 h 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8900">
                  <a:moveTo>
                    <a:pt x="0" y="88900"/>
                  </a:moveTo>
                  <a:cubicBezTo>
                    <a:pt x="5292" y="86783"/>
                    <a:pt x="10539" y="84551"/>
                    <a:pt x="15875" y="82550"/>
                  </a:cubicBezTo>
                  <a:cubicBezTo>
                    <a:pt x="19009" y="81375"/>
                    <a:pt x="22342" y="80734"/>
                    <a:pt x="25400" y="79375"/>
                  </a:cubicBezTo>
                  <a:cubicBezTo>
                    <a:pt x="39460" y="73126"/>
                    <a:pt x="45956" y="67811"/>
                    <a:pt x="60325" y="63500"/>
                  </a:cubicBezTo>
                  <a:cubicBezTo>
                    <a:pt x="65494" y="61949"/>
                    <a:pt x="70908" y="61383"/>
                    <a:pt x="76200" y="60325"/>
                  </a:cubicBezTo>
                  <a:cubicBezTo>
                    <a:pt x="99827" y="42605"/>
                    <a:pt x="76971" y="56893"/>
                    <a:pt x="104775" y="47625"/>
                  </a:cubicBezTo>
                  <a:cubicBezTo>
                    <a:pt x="109265" y="46128"/>
                    <a:pt x="112985" y="42772"/>
                    <a:pt x="117475" y="41275"/>
                  </a:cubicBezTo>
                  <a:cubicBezTo>
                    <a:pt x="125754" y="38515"/>
                    <a:pt x="134371" y="36887"/>
                    <a:pt x="142875" y="34925"/>
                  </a:cubicBezTo>
                  <a:cubicBezTo>
                    <a:pt x="154413" y="32262"/>
                    <a:pt x="166132" y="30520"/>
                    <a:pt x="177800" y="28575"/>
                  </a:cubicBezTo>
                  <a:cubicBezTo>
                    <a:pt x="194235" y="17618"/>
                    <a:pt x="182647" y="23946"/>
                    <a:pt x="209550" y="15875"/>
                  </a:cubicBezTo>
                  <a:cubicBezTo>
                    <a:pt x="212756" y="14913"/>
                    <a:pt x="215828" y="13512"/>
                    <a:pt x="219075" y="12700"/>
                  </a:cubicBezTo>
                  <a:cubicBezTo>
                    <a:pt x="236625" y="8313"/>
                    <a:pt x="237462" y="9934"/>
                    <a:pt x="257175" y="6350"/>
                  </a:cubicBezTo>
                  <a:cubicBezTo>
                    <a:pt x="261468" y="5569"/>
                    <a:pt x="265555" y="3792"/>
                    <a:pt x="269875" y="3175"/>
                  </a:cubicBezTo>
                  <a:cubicBezTo>
                    <a:pt x="280404" y="1671"/>
                    <a:pt x="291042" y="1058"/>
                    <a:pt x="301625" y="0"/>
                  </a:cubicBezTo>
                  <a:cubicBezTo>
                    <a:pt x="311302" y="421"/>
                    <a:pt x="372284" y="675"/>
                    <a:pt x="396875" y="6350"/>
                  </a:cubicBezTo>
                  <a:cubicBezTo>
                    <a:pt x="403397" y="7855"/>
                    <a:pt x="409323" y="11600"/>
                    <a:pt x="415925" y="12700"/>
                  </a:cubicBezTo>
                  <a:cubicBezTo>
                    <a:pt x="426076" y="14392"/>
                    <a:pt x="452464" y="18269"/>
                    <a:pt x="460375" y="22225"/>
                  </a:cubicBezTo>
                  <a:cubicBezTo>
                    <a:pt x="464608" y="24342"/>
                    <a:pt x="468725" y="26711"/>
                    <a:pt x="473075" y="28575"/>
                  </a:cubicBezTo>
                  <a:cubicBezTo>
                    <a:pt x="476151" y="29893"/>
                    <a:pt x="479607" y="30253"/>
                    <a:pt x="482600" y="31750"/>
                  </a:cubicBezTo>
                  <a:cubicBezTo>
                    <a:pt x="495087" y="37994"/>
                    <a:pt x="488349" y="38615"/>
                    <a:pt x="501650" y="41275"/>
                  </a:cubicBezTo>
                  <a:cubicBezTo>
                    <a:pt x="514275" y="43800"/>
                    <a:pt x="539750" y="47625"/>
                    <a:pt x="539750" y="47625"/>
                  </a:cubicBezTo>
                  <a:cubicBezTo>
                    <a:pt x="568428" y="59096"/>
                    <a:pt x="542293" y="49954"/>
                    <a:pt x="574675" y="57150"/>
                  </a:cubicBezTo>
                  <a:cubicBezTo>
                    <a:pt x="577942" y="57876"/>
                    <a:pt x="580872" y="59975"/>
                    <a:pt x="584200" y="60325"/>
                  </a:cubicBezTo>
                  <a:cubicBezTo>
                    <a:pt x="601073" y="62101"/>
                    <a:pt x="618067" y="62442"/>
                    <a:pt x="635000" y="63500"/>
                  </a:cubicBezTo>
                  <a:cubicBezTo>
                    <a:pt x="675540" y="61941"/>
                    <a:pt x="703739" y="63702"/>
                    <a:pt x="739775" y="57150"/>
                  </a:cubicBezTo>
                  <a:cubicBezTo>
                    <a:pt x="745876" y="56041"/>
                    <a:pt x="768418" y="49696"/>
                    <a:pt x="771525" y="47625"/>
                  </a:cubicBezTo>
                  <a:cubicBezTo>
                    <a:pt x="774700" y="45508"/>
                    <a:pt x="777563" y="42825"/>
                    <a:pt x="781050" y="41275"/>
                  </a:cubicBezTo>
                  <a:cubicBezTo>
                    <a:pt x="787167" y="38557"/>
                    <a:pt x="800100" y="34925"/>
                    <a:pt x="800100" y="34925"/>
                  </a:cubicBezTo>
                  <a:cubicBezTo>
                    <a:pt x="807037" y="24519"/>
                    <a:pt x="802634" y="25400"/>
                    <a:pt x="809625" y="25400"/>
                  </a:cubicBezTo>
                </a:path>
              </a:pathLst>
            </a:cu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ja-JP" altLang="en-US" dirty="0"/>
            </a:p>
          </p:txBody>
        </p:sp>
      </p:grpSp>
      <p:sp>
        <p:nvSpPr>
          <p:cNvPr id="98" name="テキスト ボックス 37"/>
          <p:cNvSpPr txBox="1">
            <a:spLocks noChangeArrowheads="1"/>
          </p:cNvSpPr>
          <p:nvPr/>
        </p:nvSpPr>
        <p:spPr bwMode="auto">
          <a:xfrm>
            <a:off x="6228183" y="1528217"/>
            <a:ext cx="2717379" cy="584775"/>
          </a:xfrm>
          <a:prstGeom prst="rect">
            <a:avLst/>
          </a:prstGeom>
          <a:solidFill>
            <a:schemeClr val="accent6"/>
          </a:solidFill>
          <a:ln w="31750">
            <a:solidFill>
              <a:srgbClr val="FF0000"/>
            </a:solidFill>
            <a:miter lim="800000"/>
            <a:headEnd/>
            <a:tailEnd/>
          </a:ln>
        </p:spPr>
        <p:txBody>
          <a:bodyPr wrap="square">
            <a:spAutoFit/>
          </a:bodyPr>
          <a:lstStyle/>
          <a:p>
            <a:pPr>
              <a:defRPr/>
            </a:pPr>
            <a:r>
              <a:rPr lang="en-US" altLang="ja-JP" sz="1000" b="1" dirty="0" err="1" smtClean="0">
                <a:solidFill>
                  <a:schemeClr val="bg1"/>
                </a:solidFill>
                <a:latin typeface="HG丸ｺﾞｼｯｸM-PRO" pitchFamily="50" charset="-128"/>
                <a:ea typeface="HG丸ｺﾞｼｯｸM-PRO" pitchFamily="50" charset="-128"/>
              </a:rPr>
              <a:t>Jogan</a:t>
            </a:r>
            <a:r>
              <a:rPr lang="ja-JP" altLang="en-US" sz="1000" b="1" dirty="0" smtClean="0">
                <a:solidFill>
                  <a:schemeClr val="bg1"/>
                </a:solidFill>
                <a:latin typeface="HG丸ｺﾞｼｯｸM-PRO" pitchFamily="50" charset="-128"/>
                <a:ea typeface="HG丸ｺﾞｼｯｸM-PRO" pitchFamily="50" charset="-128"/>
              </a:rPr>
              <a:t> </a:t>
            </a:r>
            <a:r>
              <a:rPr lang="en-US" altLang="ja-JP" sz="1000" b="1" dirty="0" smtClean="0">
                <a:solidFill>
                  <a:schemeClr val="bg1"/>
                </a:solidFill>
                <a:latin typeface="HG丸ｺﾞｼｯｸM-PRO" pitchFamily="50" charset="-128"/>
                <a:ea typeface="HG丸ｺﾞｼｯｸM-PRO" pitchFamily="50" charset="-128"/>
              </a:rPr>
              <a:t>Earthquake</a:t>
            </a:r>
            <a:r>
              <a:rPr lang="ja-JP" altLang="en-US" sz="900" b="1" dirty="0" smtClean="0">
                <a:solidFill>
                  <a:schemeClr val="bg1"/>
                </a:solidFill>
                <a:latin typeface="HG丸ｺﾞｼｯｸM-PRO" pitchFamily="50" charset="-128"/>
                <a:ea typeface="HG丸ｺﾞｼｯｸM-PRO" pitchFamily="50" charset="-128"/>
              </a:rPr>
              <a:t>（</a:t>
            </a:r>
            <a:r>
              <a:rPr lang="en-US" altLang="ja-JP" sz="900" b="1" dirty="0" smtClean="0">
                <a:solidFill>
                  <a:schemeClr val="bg1"/>
                </a:solidFill>
                <a:latin typeface="HG丸ｺﾞｼｯｸM-PRO" pitchFamily="50" charset="-128"/>
                <a:ea typeface="HG丸ｺﾞｼｯｸM-PRO" pitchFamily="50" charset="-128"/>
              </a:rPr>
              <a:t>subduction-zone</a:t>
            </a:r>
            <a:r>
              <a:rPr lang="ja-JP" altLang="en-US" sz="900" b="1" dirty="0" smtClean="0">
                <a:solidFill>
                  <a:schemeClr val="bg1"/>
                </a:solidFill>
                <a:latin typeface="HG丸ｺﾞｼｯｸM-PRO" pitchFamily="50" charset="-128"/>
                <a:ea typeface="HG丸ｺﾞｼｯｸM-PRO" pitchFamily="50" charset="-128"/>
              </a:rPr>
              <a:t>）</a:t>
            </a:r>
            <a:endParaRPr lang="en-US" altLang="ja-JP" sz="900" b="1" dirty="0">
              <a:solidFill>
                <a:schemeClr val="bg1"/>
              </a:solidFill>
              <a:latin typeface="HG丸ｺﾞｼｯｸM-PRO" pitchFamily="50" charset="-128"/>
              <a:ea typeface="HG丸ｺﾞｼｯｸM-PRO" pitchFamily="50" charset="-128"/>
            </a:endParaRPr>
          </a:p>
          <a:p>
            <a:pPr>
              <a:defRPr/>
            </a:pPr>
            <a:r>
              <a:rPr lang="en-US" altLang="ja-JP" sz="1100" b="1" dirty="0" smtClean="0">
                <a:solidFill>
                  <a:schemeClr val="bg1"/>
                </a:solidFill>
                <a:latin typeface="HG丸ｺﾞｼｯｸM-PRO" pitchFamily="50" charset="-128"/>
                <a:ea typeface="HG丸ｺﾞｼｯｸM-PRO" pitchFamily="50" charset="-128"/>
              </a:rPr>
              <a:t>Year</a:t>
            </a:r>
            <a:r>
              <a:rPr lang="ja-JP" altLang="en-US" sz="1100" b="1" dirty="0" smtClean="0">
                <a:solidFill>
                  <a:schemeClr val="bg1"/>
                </a:solidFill>
                <a:latin typeface="HG丸ｺﾞｼｯｸM-PRO" pitchFamily="50" charset="-128"/>
                <a:ea typeface="HG丸ｺﾞｼｯｸM-PRO" pitchFamily="50" charset="-128"/>
              </a:rPr>
              <a:t>：</a:t>
            </a:r>
            <a:r>
              <a:rPr lang="en-US" altLang="ja-JP" sz="1100" b="1" dirty="0" smtClean="0">
                <a:solidFill>
                  <a:schemeClr val="bg1"/>
                </a:solidFill>
                <a:latin typeface="HG丸ｺﾞｼｯｸM-PRO" pitchFamily="50" charset="-128"/>
                <a:ea typeface="HG丸ｺﾞｼｯｸM-PRO" pitchFamily="50" charset="-128"/>
              </a:rPr>
              <a:t>869</a:t>
            </a:r>
            <a:r>
              <a:rPr lang="ja-JP" altLang="en-US" sz="1100" b="1" dirty="0" smtClean="0">
                <a:solidFill>
                  <a:schemeClr val="bg1"/>
                </a:solidFill>
                <a:latin typeface="HG丸ｺﾞｼｯｸM-PRO" pitchFamily="50" charset="-128"/>
                <a:ea typeface="HG丸ｺﾞｼｯｸM-PRO" pitchFamily="50" charset="-128"/>
              </a:rPr>
              <a:t>（</a:t>
            </a:r>
            <a:r>
              <a:rPr lang="en-US" altLang="ja-JP" sz="1100" b="1" dirty="0" smtClean="0">
                <a:solidFill>
                  <a:schemeClr val="bg1"/>
                </a:solidFill>
                <a:latin typeface="HG丸ｺﾞｼｯｸM-PRO" pitchFamily="50" charset="-128"/>
                <a:ea typeface="HG丸ｺﾞｼｯｸM-PRO" pitchFamily="50" charset="-128"/>
              </a:rPr>
              <a:t>Heian period</a:t>
            </a:r>
            <a:r>
              <a:rPr lang="ja-JP" altLang="en-US" sz="1100" b="1" dirty="0" smtClean="0">
                <a:solidFill>
                  <a:schemeClr val="bg1"/>
                </a:solidFill>
                <a:latin typeface="HG丸ｺﾞｼｯｸM-PRO" pitchFamily="50" charset="-128"/>
                <a:ea typeface="HG丸ｺﾞｼｯｸM-PRO" pitchFamily="50" charset="-128"/>
              </a:rPr>
              <a:t>）</a:t>
            </a:r>
            <a:endParaRPr lang="en-US" altLang="ja-JP" sz="1100" b="1" dirty="0">
              <a:solidFill>
                <a:schemeClr val="bg1"/>
              </a:solidFill>
              <a:latin typeface="HG丸ｺﾞｼｯｸM-PRO" pitchFamily="50" charset="-128"/>
              <a:ea typeface="HG丸ｺﾞｼｯｸM-PRO" pitchFamily="50" charset="-128"/>
            </a:endParaRPr>
          </a:p>
          <a:p>
            <a:pPr>
              <a:defRPr/>
            </a:pPr>
            <a:r>
              <a:rPr lang="en-US" altLang="ja-JP" sz="1100" b="1" dirty="0" smtClean="0">
                <a:solidFill>
                  <a:schemeClr val="bg1"/>
                </a:solidFill>
                <a:latin typeface="HG丸ｺﾞｼｯｸM-PRO" pitchFamily="50" charset="-128"/>
                <a:ea typeface="HG丸ｺﾞｼｯｸM-PRO" pitchFamily="50" charset="-128"/>
              </a:rPr>
              <a:t>Magnitude</a:t>
            </a:r>
            <a:r>
              <a:rPr lang="ja-JP" altLang="en-US" sz="1100" b="1" dirty="0" smtClean="0">
                <a:solidFill>
                  <a:schemeClr val="bg1"/>
                </a:solidFill>
                <a:latin typeface="HG丸ｺﾞｼｯｸM-PRO" pitchFamily="50" charset="-128"/>
                <a:ea typeface="HG丸ｺﾞｼｯｸM-PRO" pitchFamily="50" charset="-128"/>
              </a:rPr>
              <a:t>：</a:t>
            </a:r>
            <a:r>
              <a:rPr lang="en-US" altLang="ja-JP" sz="1100" b="1" dirty="0">
                <a:solidFill>
                  <a:schemeClr val="bg1"/>
                </a:solidFill>
                <a:latin typeface="HG丸ｺﾞｼｯｸM-PRO" pitchFamily="50" charset="-128"/>
                <a:ea typeface="HG丸ｺﾞｼｯｸM-PRO" pitchFamily="50" charset="-128"/>
              </a:rPr>
              <a:t>8.3</a:t>
            </a:r>
          </a:p>
        </p:txBody>
      </p:sp>
      <p:sp>
        <p:nvSpPr>
          <p:cNvPr id="103" name="テキスト ボックス 39"/>
          <p:cNvSpPr txBox="1">
            <a:spLocks noChangeArrowheads="1"/>
          </p:cNvSpPr>
          <p:nvPr/>
        </p:nvSpPr>
        <p:spPr bwMode="auto">
          <a:xfrm>
            <a:off x="6228183" y="2165481"/>
            <a:ext cx="2717379" cy="730969"/>
          </a:xfrm>
          <a:prstGeom prst="rect">
            <a:avLst/>
          </a:prstGeom>
          <a:solidFill>
            <a:schemeClr val="bg1"/>
          </a:solidFill>
          <a:ln w="9525">
            <a:solidFill>
              <a:srgbClr val="008000"/>
            </a:solidFill>
            <a:miter lim="800000"/>
            <a:headEnd/>
            <a:tailEnd/>
          </a:ln>
        </p:spPr>
        <p:txBody>
          <a:bodyPr wrap="square">
            <a:spAutoFit/>
          </a:bodyPr>
          <a:lstStyle/>
          <a:p>
            <a:pPr>
              <a:defRPr/>
            </a:pPr>
            <a:r>
              <a:rPr lang="en-US" altLang="ja-JP" sz="1000" b="1" dirty="0" smtClean="0">
                <a:solidFill>
                  <a:srgbClr val="008000"/>
                </a:solidFill>
                <a:latin typeface="HG丸ｺﾞｼｯｸM-PRO" pitchFamily="50" charset="-128"/>
                <a:ea typeface="HG丸ｺﾞｼｯｸM-PRO" pitchFamily="50" charset="-128"/>
              </a:rPr>
              <a:t>Miyagiken-oki Earthquake </a:t>
            </a:r>
            <a:r>
              <a:rPr lang="en-US" altLang="ja-JP" sz="900" b="1" dirty="0" smtClean="0">
                <a:solidFill>
                  <a:srgbClr val="008000"/>
                </a:solidFill>
                <a:latin typeface="HG丸ｺﾞｼｯｸM-PRO" pitchFamily="50" charset="-128"/>
                <a:ea typeface="HG丸ｺﾞｼｯｸM-PRO" pitchFamily="50" charset="-128"/>
              </a:rPr>
              <a:t>(subduction)</a:t>
            </a:r>
            <a:endParaRPr lang="en-US" altLang="ja-JP" sz="900" b="1" dirty="0">
              <a:solidFill>
                <a:srgbClr val="008000"/>
              </a:solidFill>
              <a:latin typeface="HG丸ｺﾞｼｯｸM-PRO" pitchFamily="50" charset="-128"/>
              <a:ea typeface="HG丸ｺﾞｼｯｸM-PRO" pitchFamily="50" charset="-128"/>
            </a:endParaRPr>
          </a:p>
          <a:p>
            <a:pPr>
              <a:defRPr/>
            </a:pPr>
            <a:r>
              <a:rPr lang="en-US" altLang="ja-JP" sz="1050" b="1" dirty="0" smtClean="0">
                <a:latin typeface="HG丸ｺﾞｼｯｸM-PRO" pitchFamily="50" charset="-128"/>
                <a:ea typeface="HG丸ｺﾞｼｯｸM-PRO" pitchFamily="50" charset="-128"/>
              </a:rPr>
              <a:t>Dat</a:t>
            </a:r>
            <a:r>
              <a:rPr lang="en-US" altLang="ja-JP" sz="1050" b="1" dirty="0">
                <a:latin typeface="HG丸ｺﾞｼｯｸM-PRO" pitchFamily="50" charset="-128"/>
                <a:ea typeface="HG丸ｺﾞｼｯｸM-PRO" pitchFamily="50" charset="-128"/>
              </a:rPr>
              <a:t>e</a:t>
            </a:r>
            <a:r>
              <a:rPr lang="ja-JP" altLang="en-US" sz="1050" b="1" dirty="0" smtClean="0">
                <a:latin typeface="HG丸ｺﾞｼｯｸM-PRO" pitchFamily="50" charset="-128"/>
                <a:ea typeface="HG丸ｺﾞｼｯｸM-PRO" pitchFamily="50" charset="-128"/>
              </a:rPr>
              <a:t>：</a:t>
            </a:r>
            <a:r>
              <a:rPr lang="en-US" altLang="ja-JP" sz="1050" b="1" dirty="0" smtClean="0">
                <a:latin typeface="HG丸ｺﾞｼｯｸM-PRO" pitchFamily="50" charset="-128"/>
                <a:ea typeface="HG丸ｺﾞｼｯｸM-PRO" pitchFamily="50" charset="-128"/>
              </a:rPr>
              <a:t>Jun. 12, 1978 </a:t>
            </a:r>
            <a:endParaRPr lang="en-US" altLang="ja-JP" sz="1050" b="1" dirty="0">
              <a:latin typeface="HG丸ｺﾞｼｯｸM-PRO" pitchFamily="50" charset="-128"/>
              <a:ea typeface="HG丸ｺﾞｼｯｸM-PRO" pitchFamily="50" charset="-128"/>
            </a:endParaRPr>
          </a:p>
          <a:p>
            <a:pPr>
              <a:defRPr/>
            </a:pPr>
            <a:r>
              <a:rPr lang="en-US" altLang="ja-JP" sz="1050" b="1" dirty="0" smtClean="0">
                <a:latin typeface="HG丸ｺﾞｼｯｸM-PRO" pitchFamily="50" charset="-128"/>
                <a:ea typeface="HG丸ｺﾞｼｯｸM-PRO" pitchFamily="50" charset="-128"/>
              </a:rPr>
              <a:t>Magnitude</a:t>
            </a:r>
            <a:r>
              <a:rPr lang="ja-JP" altLang="en-US" sz="1050" b="1" dirty="0" smtClean="0">
                <a:latin typeface="HG丸ｺﾞｼｯｸM-PRO" pitchFamily="50" charset="-128"/>
                <a:ea typeface="HG丸ｺﾞｼｯｸM-PRO" pitchFamily="50" charset="-128"/>
              </a:rPr>
              <a:t>：</a:t>
            </a:r>
            <a:r>
              <a:rPr lang="en-US" altLang="ja-JP" sz="1050" b="1" dirty="0">
                <a:latin typeface="HG丸ｺﾞｼｯｸM-PRO" pitchFamily="50" charset="-128"/>
                <a:ea typeface="HG丸ｺﾞｼｯｸM-PRO" pitchFamily="50" charset="-128"/>
              </a:rPr>
              <a:t>7.4</a:t>
            </a:r>
          </a:p>
          <a:p>
            <a:pPr>
              <a:defRPr/>
            </a:pPr>
            <a:r>
              <a:rPr lang="en-US" altLang="ja-JP" sz="1050" b="1" dirty="0" smtClean="0">
                <a:latin typeface="HG丸ｺﾞｼｯｸM-PRO" pitchFamily="50" charset="-128"/>
                <a:ea typeface="HG丸ｺﾞｼｯｸM-PRO" pitchFamily="50" charset="-128"/>
              </a:rPr>
              <a:t>Seismic intensity</a:t>
            </a:r>
            <a:r>
              <a:rPr lang="ja-JP" altLang="en-US" sz="1050" b="1" dirty="0" smtClean="0">
                <a:latin typeface="HG丸ｺﾞｼｯｸM-PRO" pitchFamily="50" charset="-128"/>
                <a:ea typeface="HG丸ｺﾞｼｯｸM-PRO" pitchFamily="50" charset="-128"/>
              </a:rPr>
              <a:t>：</a:t>
            </a:r>
            <a:r>
              <a:rPr lang="en-US" altLang="ja-JP" sz="900" b="1" dirty="0" smtClean="0">
                <a:latin typeface="HG丸ｺﾞｼｯｸM-PRO" pitchFamily="50" charset="-128"/>
                <a:ea typeface="HG丸ｺﾞｼｯｸM-PRO" pitchFamily="50" charset="-128"/>
              </a:rPr>
              <a:t>5 (Sendai, </a:t>
            </a:r>
            <a:r>
              <a:rPr lang="en-US" altLang="ja-JP" sz="900" b="1" dirty="0" err="1" smtClean="0">
                <a:latin typeface="HG丸ｺﾞｼｯｸM-PRO" pitchFamily="50" charset="-128"/>
                <a:ea typeface="HG丸ｺﾞｼｯｸM-PRO" pitchFamily="50" charset="-128"/>
              </a:rPr>
              <a:t>Ishinomak</a:t>
            </a:r>
            <a:r>
              <a:rPr lang="en-US" altLang="ja-JP" sz="1050" b="1" dirty="0" err="1" smtClean="0">
                <a:latin typeface="HG丸ｺﾞｼｯｸM-PRO" pitchFamily="50" charset="-128"/>
                <a:ea typeface="HG丸ｺﾞｼｯｸM-PRO" pitchFamily="50" charset="-128"/>
              </a:rPr>
              <a:t>i</a:t>
            </a:r>
            <a:r>
              <a:rPr lang="en-US" altLang="ja-JP" sz="1050" b="1" dirty="0" smtClean="0">
                <a:latin typeface="HG丸ｺﾞｼｯｸM-PRO" pitchFamily="50" charset="-128"/>
                <a:ea typeface="HG丸ｺﾞｼｯｸM-PRO" pitchFamily="50" charset="-128"/>
              </a:rPr>
              <a:t>)</a:t>
            </a:r>
            <a:endParaRPr lang="en-US" altLang="ja-JP" sz="1050" b="1" dirty="0">
              <a:latin typeface="HG丸ｺﾞｼｯｸM-PRO" pitchFamily="50" charset="-128"/>
              <a:ea typeface="HG丸ｺﾞｼｯｸM-PRO" pitchFamily="50" charset="-128"/>
            </a:endParaRPr>
          </a:p>
        </p:txBody>
      </p:sp>
      <p:sp>
        <p:nvSpPr>
          <p:cNvPr id="104" name="テキスト ボックス 43"/>
          <p:cNvSpPr txBox="1">
            <a:spLocks noChangeArrowheads="1"/>
          </p:cNvSpPr>
          <p:nvPr/>
        </p:nvSpPr>
        <p:spPr bwMode="auto">
          <a:xfrm>
            <a:off x="6113462" y="2974904"/>
            <a:ext cx="2779018" cy="730969"/>
          </a:xfrm>
          <a:prstGeom prst="rect">
            <a:avLst/>
          </a:prstGeom>
          <a:solidFill>
            <a:schemeClr val="bg1"/>
          </a:solidFill>
          <a:ln w="9525">
            <a:solidFill>
              <a:srgbClr val="008000"/>
            </a:solidFill>
            <a:miter lim="800000"/>
            <a:headEnd/>
            <a:tailEnd/>
          </a:ln>
        </p:spPr>
        <p:txBody>
          <a:bodyPr wrap="square">
            <a:spAutoFit/>
          </a:bodyPr>
          <a:lstStyle/>
          <a:p>
            <a:pPr lvl="0">
              <a:defRPr/>
            </a:pPr>
            <a:r>
              <a:rPr lang="en-US" altLang="ja-JP" sz="1000" b="1" dirty="0">
                <a:solidFill>
                  <a:srgbClr val="008000"/>
                </a:solidFill>
                <a:latin typeface="HG丸ｺﾞｼｯｸM-PRO" pitchFamily="50" charset="-128"/>
                <a:ea typeface="HG丸ｺﾞｼｯｸM-PRO" pitchFamily="50" charset="-128"/>
              </a:rPr>
              <a:t>Miyagiken-oki Earthquake </a:t>
            </a:r>
            <a:r>
              <a:rPr lang="en-US" altLang="ja-JP" sz="900" b="1" dirty="0">
                <a:solidFill>
                  <a:srgbClr val="008000"/>
                </a:solidFill>
                <a:latin typeface="HG丸ｺﾞｼｯｸM-PRO" pitchFamily="50" charset="-128"/>
                <a:ea typeface="HG丸ｺﾞｼｯｸM-PRO" pitchFamily="50" charset="-128"/>
              </a:rPr>
              <a:t>(subduction)</a:t>
            </a:r>
          </a:p>
          <a:p>
            <a:pPr>
              <a:defRPr/>
            </a:pPr>
            <a:r>
              <a:rPr lang="en-US" altLang="ja-JP" sz="1050" b="1" dirty="0" smtClean="0">
                <a:latin typeface="HG丸ｺﾞｼｯｸM-PRO" pitchFamily="50" charset="-128"/>
                <a:ea typeface="HG丸ｺﾞｼｯｸM-PRO" pitchFamily="50" charset="-128"/>
              </a:rPr>
              <a:t>Date</a:t>
            </a:r>
            <a:r>
              <a:rPr lang="ja-JP" altLang="en-US" sz="1050" b="1" dirty="0" smtClean="0">
                <a:latin typeface="HG丸ｺﾞｼｯｸM-PRO" pitchFamily="50" charset="-128"/>
                <a:ea typeface="HG丸ｺﾞｼｯｸM-PRO" pitchFamily="50" charset="-128"/>
              </a:rPr>
              <a:t>：</a:t>
            </a:r>
            <a:r>
              <a:rPr lang="en-US" altLang="ja-JP" sz="1050" b="1" dirty="0" smtClean="0">
                <a:latin typeface="HG丸ｺﾞｼｯｸM-PRO" pitchFamily="50" charset="-128"/>
                <a:ea typeface="HG丸ｺﾞｼｯｸM-PRO" pitchFamily="50" charset="-128"/>
              </a:rPr>
              <a:t>May 26, 2003 </a:t>
            </a:r>
            <a:endParaRPr lang="en-US" altLang="ja-JP" sz="1050" b="1" dirty="0">
              <a:latin typeface="HG丸ｺﾞｼｯｸM-PRO" pitchFamily="50" charset="-128"/>
              <a:ea typeface="HG丸ｺﾞｼｯｸM-PRO" pitchFamily="50" charset="-128"/>
            </a:endParaRPr>
          </a:p>
          <a:p>
            <a:pPr>
              <a:defRPr/>
            </a:pPr>
            <a:r>
              <a:rPr lang="en-US" altLang="ja-JP" sz="1050" b="1" dirty="0">
                <a:solidFill>
                  <a:prstClr val="black"/>
                </a:solidFill>
                <a:latin typeface="HG丸ｺﾞｼｯｸM-PRO" pitchFamily="50" charset="-128"/>
                <a:ea typeface="HG丸ｺﾞｼｯｸM-PRO" pitchFamily="50" charset="-128"/>
              </a:rPr>
              <a:t>Magnitude </a:t>
            </a:r>
            <a:r>
              <a:rPr lang="ja-JP" altLang="en-US" sz="1050" b="1" dirty="0" smtClean="0">
                <a:latin typeface="HG丸ｺﾞｼｯｸM-PRO" pitchFamily="50" charset="-128"/>
                <a:ea typeface="HG丸ｺﾞｼｯｸM-PRO" pitchFamily="50" charset="-128"/>
              </a:rPr>
              <a:t>：</a:t>
            </a:r>
            <a:r>
              <a:rPr lang="en-US" altLang="ja-JP" sz="1050" b="1" dirty="0">
                <a:latin typeface="HG丸ｺﾞｼｯｸM-PRO" pitchFamily="50" charset="-128"/>
                <a:ea typeface="HG丸ｺﾞｼｯｸM-PRO" pitchFamily="50" charset="-128"/>
              </a:rPr>
              <a:t>7.0</a:t>
            </a:r>
          </a:p>
          <a:p>
            <a:pPr>
              <a:defRPr/>
            </a:pPr>
            <a:r>
              <a:rPr lang="en-US" altLang="ja-JP" sz="1050" b="1" dirty="0">
                <a:solidFill>
                  <a:prstClr val="black"/>
                </a:solidFill>
                <a:latin typeface="HG丸ｺﾞｼｯｸM-PRO" pitchFamily="50" charset="-128"/>
                <a:ea typeface="HG丸ｺﾞｼｯｸM-PRO" pitchFamily="50" charset="-128"/>
              </a:rPr>
              <a:t>Seismic intensity </a:t>
            </a:r>
            <a:r>
              <a:rPr lang="ja-JP" altLang="en-US" sz="1050" b="1" dirty="0" smtClean="0">
                <a:latin typeface="HG丸ｺﾞｼｯｸM-PRO" pitchFamily="50" charset="-128"/>
                <a:ea typeface="HG丸ｺﾞｼｯｸM-PRO" pitchFamily="50" charset="-128"/>
              </a:rPr>
              <a:t>：</a:t>
            </a:r>
            <a:r>
              <a:rPr lang="en-US" altLang="ja-JP" sz="1050" b="1" dirty="0" smtClean="0">
                <a:latin typeface="HG丸ｺﾞｼｯｸM-PRO" pitchFamily="50" charset="-128"/>
                <a:ea typeface="HG丸ｺﾞｼｯｸM-PRO" pitchFamily="50" charset="-128"/>
              </a:rPr>
              <a:t>4 (Tagajo )</a:t>
            </a:r>
            <a:endParaRPr lang="en-US" altLang="ja-JP" sz="1050" b="1" dirty="0">
              <a:latin typeface="HG丸ｺﾞｼｯｸM-PRO" pitchFamily="50" charset="-128"/>
              <a:ea typeface="HG丸ｺﾞｼｯｸM-PRO" pitchFamily="50" charset="-128"/>
            </a:endParaRPr>
          </a:p>
        </p:txBody>
      </p:sp>
      <p:sp>
        <p:nvSpPr>
          <p:cNvPr id="105" name="テキスト ボックス 45"/>
          <p:cNvSpPr txBox="1">
            <a:spLocks noChangeArrowheads="1"/>
          </p:cNvSpPr>
          <p:nvPr/>
        </p:nvSpPr>
        <p:spPr bwMode="auto">
          <a:xfrm>
            <a:off x="6156326" y="3751507"/>
            <a:ext cx="2789238" cy="715581"/>
          </a:xfrm>
          <a:prstGeom prst="rect">
            <a:avLst/>
          </a:prstGeom>
          <a:solidFill>
            <a:schemeClr val="bg1"/>
          </a:solidFill>
          <a:ln w="9525">
            <a:solidFill>
              <a:srgbClr val="008000"/>
            </a:solidFill>
            <a:miter lim="800000"/>
            <a:headEnd/>
            <a:tailEnd/>
          </a:ln>
        </p:spPr>
        <p:txBody>
          <a:bodyPr wrap="square">
            <a:spAutoFit/>
          </a:bodyPr>
          <a:lstStyle/>
          <a:p>
            <a:pPr lvl="0">
              <a:defRPr/>
            </a:pPr>
            <a:r>
              <a:rPr lang="en-US" altLang="ja-JP" sz="900" b="1" dirty="0" err="1" smtClean="0">
                <a:solidFill>
                  <a:srgbClr val="008000"/>
                </a:solidFill>
                <a:latin typeface="HG丸ｺﾞｼｯｸM-PRO" pitchFamily="50" charset="-128"/>
                <a:ea typeface="HG丸ｺﾞｼｯｸM-PRO" pitchFamily="50" charset="-128"/>
              </a:rPr>
              <a:t>Miyagiken-hokubu</a:t>
            </a:r>
            <a:r>
              <a:rPr lang="en-US" altLang="ja-JP" sz="900" b="1" dirty="0" smtClean="0">
                <a:solidFill>
                  <a:srgbClr val="008000"/>
                </a:solidFill>
                <a:latin typeface="HG丸ｺﾞｼｯｸM-PRO" pitchFamily="50" charset="-128"/>
                <a:ea typeface="HG丸ｺﾞｼｯｸM-PRO" pitchFamily="50" charset="-128"/>
              </a:rPr>
              <a:t> Earthquake (</a:t>
            </a:r>
            <a:r>
              <a:rPr lang="en-US" altLang="ja-JP" sz="900" b="1" dirty="0" err="1" smtClean="0">
                <a:solidFill>
                  <a:srgbClr val="008000"/>
                </a:solidFill>
                <a:latin typeface="HG丸ｺﾞｼｯｸM-PRO" pitchFamily="50" charset="-128"/>
                <a:ea typeface="HG丸ｺﾞｼｯｸM-PRO" pitchFamily="50" charset="-128"/>
              </a:rPr>
              <a:t>epicentral</a:t>
            </a:r>
            <a:r>
              <a:rPr lang="en-US" altLang="ja-JP" sz="900" b="1" dirty="0" smtClean="0">
                <a:solidFill>
                  <a:srgbClr val="008000"/>
                </a:solidFill>
                <a:latin typeface="HG丸ｺﾞｼｯｸM-PRO" pitchFamily="50" charset="-128"/>
                <a:ea typeface="HG丸ｺﾞｼｯｸM-PRO" pitchFamily="50" charset="-128"/>
              </a:rPr>
              <a:t>)</a:t>
            </a:r>
            <a:endParaRPr lang="en-US" altLang="ja-JP" sz="900" b="1" dirty="0">
              <a:solidFill>
                <a:srgbClr val="008000"/>
              </a:solidFill>
              <a:latin typeface="HG丸ｺﾞｼｯｸM-PRO" pitchFamily="50" charset="-128"/>
              <a:ea typeface="HG丸ｺﾞｼｯｸM-PRO" pitchFamily="50" charset="-128"/>
            </a:endParaRPr>
          </a:p>
          <a:p>
            <a:pPr>
              <a:defRPr/>
            </a:pPr>
            <a:r>
              <a:rPr lang="en-US" altLang="ja-JP" sz="1050" b="1" dirty="0" smtClean="0">
                <a:latin typeface="HG丸ｺﾞｼｯｸM-PRO" pitchFamily="50" charset="-128"/>
                <a:ea typeface="HG丸ｺﾞｼｯｸM-PRO" pitchFamily="50" charset="-128"/>
              </a:rPr>
              <a:t>Date</a:t>
            </a:r>
            <a:r>
              <a:rPr lang="ja-JP" altLang="en-US" sz="1050" b="1" dirty="0" smtClean="0">
                <a:latin typeface="HG丸ｺﾞｼｯｸM-PRO" pitchFamily="50" charset="-128"/>
                <a:ea typeface="HG丸ｺﾞｼｯｸM-PRO" pitchFamily="50" charset="-128"/>
              </a:rPr>
              <a:t>：</a:t>
            </a:r>
            <a:r>
              <a:rPr lang="en-US" altLang="ja-JP" sz="1050" b="1" dirty="0" smtClean="0">
                <a:latin typeface="HG丸ｺﾞｼｯｸM-PRO" pitchFamily="50" charset="-128"/>
                <a:ea typeface="HG丸ｺﾞｼｯｸM-PRO" pitchFamily="50" charset="-128"/>
              </a:rPr>
              <a:t>Jul. 26, 2003 </a:t>
            </a:r>
            <a:endParaRPr lang="en-US" altLang="ja-JP" sz="1050" b="1" dirty="0">
              <a:latin typeface="HG丸ｺﾞｼｯｸM-PRO" pitchFamily="50" charset="-128"/>
              <a:ea typeface="HG丸ｺﾞｼｯｸM-PRO" pitchFamily="50" charset="-128"/>
            </a:endParaRPr>
          </a:p>
          <a:p>
            <a:pPr>
              <a:defRPr/>
            </a:pPr>
            <a:r>
              <a:rPr lang="en-US" altLang="ja-JP" sz="1050" b="1" dirty="0">
                <a:solidFill>
                  <a:prstClr val="black"/>
                </a:solidFill>
                <a:latin typeface="HG丸ｺﾞｼｯｸM-PRO" pitchFamily="50" charset="-128"/>
                <a:ea typeface="HG丸ｺﾞｼｯｸM-PRO" pitchFamily="50" charset="-128"/>
              </a:rPr>
              <a:t>Magnitude </a:t>
            </a:r>
            <a:r>
              <a:rPr lang="ja-JP" altLang="en-US" sz="1050" b="1" dirty="0" smtClean="0">
                <a:latin typeface="HG丸ｺﾞｼｯｸM-PRO" pitchFamily="50" charset="-128"/>
                <a:ea typeface="HG丸ｺﾞｼｯｸM-PRO" pitchFamily="50" charset="-128"/>
              </a:rPr>
              <a:t>：</a:t>
            </a:r>
            <a:r>
              <a:rPr lang="en-US" altLang="ja-JP" sz="1050" b="1" dirty="0">
                <a:latin typeface="HG丸ｺﾞｼｯｸM-PRO" pitchFamily="50" charset="-128"/>
                <a:ea typeface="HG丸ｺﾞｼｯｸM-PRO" pitchFamily="50" charset="-128"/>
              </a:rPr>
              <a:t>6.2</a:t>
            </a:r>
          </a:p>
          <a:p>
            <a:pPr lvl="0">
              <a:defRPr/>
            </a:pPr>
            <a:r>
              <a:rPr lang="en-US" altLang="ja-JP" sz="1050" b="1" dirty="0">
                <a:solidFill>
                  <a:prstClr val="black"/>
                </a:solidFill>
                <a:latin typeface="HG丸ｺﾞｼｯｸM-PRO" pitchFamily="50" charset="-128"/>
                <a:ea typeface="HG丸ｺﾞｼｯｸM-PRO" pitchFamily="50" charset="-128"/>
              </a:rPr>
              <a:t>Seismic intensity </a:t>
            </a:r>
            <a:r>
              <a:rPr lang="ja-JP" altLang="en-US" sz="1050" b="1" dirty="0">
                <a:solidFill>
                  <a:prstClr val="black"/>
                </a:solidFill>
                <a:latin typeface="HG丸ｺﾞｼｯｸM-PRO" pitchFamily="50" charset="-128"/>
                <a:ea typeface="HG丸ｺﾞｼｯｸM-PRO" pitchFamily="50" charset="-128"/>
              </a:rPr>
              <a:t>：</a:t>
            </a:r>
            <a:r>
              <a:rPr lang="en-US" altLang="ja-JP" sz="1050" b="1" dirty="0">
                <a:solidFill>
                  <a:prstClr val="black"/>
                </a:solidFill>
                <a:latin typeface="HG丸ｺﾞｼｯｸM-PRO" pitchFamily="50" charset="-128"/>
                <a:ea typeface="HG丸ｺﾞｼｯｸM-PRO" pitchFamily="50" charset="-128"/>
              </a:rPr>
              <a:t>4 (Tagajo </a:t>
            </a:r>
            <a:r>
              <a:rPr lang="en-US" altLang="ja-JP" sz="1050" b="1" dirty="0" smtClean="0">
                <a:solidFill>
                  <a:prstClr val="black"/>
                </a:solidFill>
                <a:latin typeface="HG丸ｺﾞｼｯｸM-PRO" pitchFamily="50" charset="-128"/>
                <a:ea typeface="HG丸ｺﾞｼｯｸM-PRO" pitchFamily="50" charset="-128"/>
              </a:rPr>
              <a:t>)</a:t>
            </a:r>
            <a:endParaRPr lang="en-US" altLang="ja-JP" sz="1050" b="1" dirty="0">
              <a:solidFill>
                <a:prstClr val="black"/>
              </a:solidFill>
              <a:latin typeface="HG丸ｺﾞｼｯｸM-PRO" pitchFamily="50" charset="-128"/>
              <a:ea typeface="HG丸ｺﾞｼｯｸM-PRO" pitchFamily="50" charset="-128"/>
            </a:endParaRPr>
          </a:p>
        </p:txBody>
      </p:sp>
      <p:sp>
        <p:nvSpPr>
          <p:cNvPr id="106" name="テキスト ボックス 51"/>
          <p:cNvSpPr txBox="1">
            <a:spLocks noChangeArrowheads="1"/>
          </p:cNvSpPr>
          <p:nvPr/>
        </p:nvSpPr>
        <p:spPr bwMode="auto">
          <a:xfrm>
            <a:off x="6115050" y="4518646"/>
            <a:ext cx="2521744" cy="730969"/>
          </a:xfrm>
          <a:prstGeom prst="rect">
            <a:avLst/>
          </a:prstGeom>
          <a:solidFill>
            <a:schemeClr val="bg1"/>
          </a:solidFill>
          <a:ln w="9525">
            <a:solidFill>
              <a:srgbClr val="008000"/>
            </a:solidFill>
            <a:miter lim="800000"/>
            <a:headEnd/>
            <a:tailEnd/>
          </a:ln>
        </p:spPr>
        <p:txBody>
          <a:bodyPr wrap="square">
            <a:spAutoFit/>
          </a:bodyPr>
          <a:lstStyle/>
          <a:p>
            <a:pPr lvl="0">
              <a:defRPr/>
            </a:pPr>
            <a:r>
              <a:rPr lang="en-US" altLang="ja-JP" sz="1000" b="1" dirty="0" err="1" smtClean="0">
                <a:solidFill>
                  <a:srgbClr val="008000"/>
                </a:solidFill>
                <a:latin typeface="HG丸ｺﾞｼｯｸM-PRO" pitchFamily="50" charset="-128"/>
                <a:ea typeface="HG丸ｺﾞｼｯｸM-PRO" pitchFamily="50" charset="-128"/>
              </a:rPr>
              <a:t>Miyagiken</a:t>
            </a:r>
            <a:r>
              <a:rPr lang="en-US" altLang="ja-JP" sz="1000" b="1" dirty="0" smtClean="0">
                <a:solidFill>
                  <a:srgbClr val="008000"/>
                </a:solidFill>
                <a:latin typeface="HG丸ｺﾞｼｯｸM-PRO" pitchFamily="50" charset="-128"/>
                <a:ea typeface="HG丸ｺﾞｼｯｸM-PRO" pitchFamily="50" charset="-128"/>
              </a:rPr>
              <a:t> </a:t>
            </a:r>
            <a:r>
              <a:rPr lang="en-US" altLang="ja-JP" sz="1000" b="1" dirty="0">
                <a:solidFill>
                  <a:srgbClr val="008000"/>
                </a:solidFill>
                <a:latin typeface="HG丸ｺﾞｼｯｸM-PRO" pitchFamily="50" charset="-128"/>
                <a:ea typeface="HG丸ｺﾞｼｯｸM-PRO" pitchFamily="50" charset="-128"/>
              </a:rPr>
              <a:t>Earthquake </a:t>
            </a:r>
            <a:r>
              <a:rPr lang="en-US" altLang="ja-JP" sz="900" b="1" dirty="0">
                <a:solidFill>
                  <a:srgbClr val="008000"/>
                </a:solidFill>
                <a:latin typeface="HG丸ｺﾞｼｯｸM-PRO" pitchFamily="50" charset="-128"/>
                <a:ea typeface="HG丸ｺﾞｼｯｸM-PRO" pitchFamily="50" charset="-128"/>
              </a:rPr>
              <a:t>(subduction)</a:t>
            </a:r>
          </a:p>
          <a:p>
            <a:pPr>
              <a:defRPr/>
            </a:pPr>
            <a:r>
              <a:rPr lang="en-US" altLang="ja-JP" sz="1050" b="1" dirty="0" smtClean="0">
                <a:latin typeface="HG丸ｺﾞｼｯｸM-PRO" pitchFamily="50" charset="-128"/>
                <a:ea typeface="HG丸ｺﾞｼｯｸM-PRO" pitchFamily="50" charset="-128"/>
              </a:rPr>
              <a:t>Date</a:t>
            </a:r>
            <a:r>
              <a:rPr lang="ja-JP" altLang="en-US" sz="1050" b="1" dirty="0" smtClean="0">
                <a:latin typeface="HG丸ｺﾞｼｯｸM-PRO" pitchFamily="50" charset="-128"/>
                <a:ea typeface="HG丸ｺﾞｼｯｸM-PRO" pitchFamily="50" charset="-128"/>
              </a:rPr>
              <a:t>：</a:t>
            </a:r>
            <a:r>
              <a:rPr lang="en-US" altLang="ja-JP" sz="1050" b="1" dirty="0" smtClean="0">
                <a:latin typeface="HG丸ｺﾞｼｯｸM-PRO" pitchFamily="50" charset="-128"/>
                <a:ea typeface="HG丸ｺﾞｼｯｸM-PRO" pitchFamily="50" charset="-128"/>
              </a:rPr>
              <a:t>Aug. 16, 2005 </a:t>
            </a:r>
            <a:endParaRPr lang="en-US" altLang="ja-JP" sz="1050" b="1" dirty="0">
              <a:latin typeface="HG丸ｺﾞｼｯｸM-PRO" pitchFamily="50" charset="-128"/>
              <a:ea typeface="HG丸ｺﾞｼｯｸM-PRO" pitchFamily="50" charset="-128"/>
            </a:endParaRPr>
          </a:p>
          <a:p>
            <a:pPr>
              <a:defRPr/>
            </a:pPr>
            <a:r>
              <a:rPr lang="en-US" altLang="ja-JP" sz="1050" b="1" dirty="0">
                <a:solidFill>
                  <a:prstClr val="black"/>
                </a:solidFill>
                <a:latin typeface="HG丸ｺﾞｼｯｸM-PRO" pitchFamily="50" charset="-128"/>
                <a:ea typeface="HG丸ｺﾞｼｯｸM-PRO" pitchFamily="50" charset="-128"/>
              </a:rPr>
              <a:t>Magnitude </a:t>
            </a:r>
            <a:r>
              <a:rPr lang="ja-JP" altLang="en-US" sz="1050" b="1" dirty="0" smtClean="0">
                <a:latin typeface="HG丸ｺﾞｼｯｸM-PRO" pitchFamily="50" charset="-128"/>
                <a:ea typeface="HG丸ｺﾞｼｯｸM-PRO" pitchFamily="50" charset="-128"/>
              </a:rPr>
              <a:t>：</a:t>
            </a:r>
            <a:r>
              <a:rPr lang="en-US" altLang="ja-JP" sz="1050" b="1" dirty="0" smtClean="0">
                <a:latin typeface="HG丸ｺﾞｼｯｸM-PRO" pitchFamily="50" charset="-128"/>
                <a:ea typeface="HG丸ｺﾞｼｯｸM-PRO" pitchFamily="50" charset="-128"/>
              </a:rPr>
              <a:t>7.2</a:t>
            </a:r>
          </a:p>
          <a:p>
            <a:pPr lvl="0">
              <a:defRPr/>
            </a:pPr>
            <a:r>
              <a:rPr lang="en-US" altLang="ja-JP" sz="1050" b="1" dirty="0">
                <a:solidFill>
                  <a:prstClr val="black"/>
                </a:solidFill>
                <a:latin typeface="HG丸ｺﾞｼｯｸM-PRO" pitchFamily="50" charset="-128"/>
                <a:ea typeface="HG丸ｺﾞｼｯｸM-PRO" pitchFamily="50" charset="-128"/>
              </a:rPr>
              <a:t>Seismic intensity </a:t>
            </a:r>
            <a:r>
              <a:rPr lang="ja-JP" altLang="en-US" sz="1050" b="1" dirty="0">
                <a:solidFill>
                  <a:prstClr val="black"/>
                </a:solidFill>
                <a:latin typeface="HG丸ｺﾞｼｯｸM-PRO" pitchFamily="50" charset="-128"/>
                <a:ea typeface="HG丸ｺﾞｼｯｸM-PRO" pitchFamily="50" charset="-128"/>
              </a:rPr>
              <a:t>：</a:t>
            </a:r>
            <a:r>
              <a:rPr lang="en-US" altLang="ja-JP" sz="1050" b="1" dirty="0">
                <a:solidFill>
                  <a:prstClr val="black"/>
                </a:solidFill>
                <a:latin typeface="HG丸ｺﾞｼｯｸM-PRO" pitchFamily="50" charset="-128"/>
                <a:ea typeface="HG丸ｺﾞｼｯｸM-PRO" pitchFamily="50" charset="-128"/>
              </a:rPr>
              <a:t>4 (Tagajo </a:t>
            </a:r>
            <a:r>
              <a:rPr lang="en-US" altLang="ja-JP" sz="1050" b="1" dirty="0" smtClean="0">
                <a:solidFill>
                  <a:prstClr val="black"/>
                </a:solidFill>
                <a:latin typeface="HG丸ｺﾞｼｯｸM-PRO" pitchFamily="50" charset="-128"/>
                <a:ea typeface="HG丸ｺﾞｼｯｸM-PRO" pitchFamily="50" charset="-128"/>
              </a:rPr>
              <a:t>)</a:t>
            </a:r>
            <a:endParaRPr lang="en-US" altLang="ja-JP" sz="1050" b="1" dirty="0">
              <a:solidFill>
                <a:prstClr val="black"/>
              </a:solidFill>
              <a:latin typeface="HG丸ｺﾞｼｯｸM-PRO" pitchFamily="50" charset="-128"/>
              <a:ea typeface="HG丸ｺﾞｼｯｸM-PRO" pitchFamily="50" charset="-128"/>
            </a:endParaRPr>
          </a:p>
        </p:txBody>
      </p:sp>
      <p:sp>
        <p:nvSpPr>
          <p:cNvPr id="107" name="テキスト ボックス 115"/>
          <p:cNvSpPr txBox="1">
            <a:spLocks noChangeArrowheads="1"/>
          </p:cNvSpPr>
          <p:nvPr/>
        </p:nvSpPr>
        <p:spPr bwMode="auto">
          <a:xfrm>
            <a:off x="6131974" y="5298801"/>
            <a:ext cx="2760506" cy="715581"/>
          </a:xfrm>
          <a:prstGeom prst="rect">
            <a:avLst/>
          </a:prstGeom>
          <a:solidFill>
            <a:schemeClr val="bg1"/>
          </a:solidFill>
          <a:ln w="9525">
            <a:solidFill>
              <a:srgbClr val="008000"/>
            </a:solidFill>
            <a:miter lim="800000"/>
            <a:headEnd/>
            <a:tailEnd/>
          </a:ln>
        </p:spPr>
        <p:txBody>
          <a:bodyPr wrap="square">
            <a:spAutoFit/>
          </a:bodyPr>
          <a:lstStyle/>
          <a:p>
            <a:pPr lvl="0">
              <a:defRPr/>
            </a:pPr>
            <a:r>
              <a:rPr lang="en-US" altLang="ja-JP" sz="900" b="1" dirty="0" smtClean="0">
                <a:solidFill>
                  <a:srgbClr val="008000"/>
                </a:solidFill>
                <a:latin typeface="HG丸ｺﾞｼｯｸM-PRO" pitchFamily="50" charset="-128"/>
                <a:ea typeface="HG丸ｺﾞｼｯｸM-PRO" pitchFamily="50" charset="-128"/>
              </a:rPr>
              <a:t>Iwate-Miyagi </a:t>
            </a:r>
            <a:r>
              <a:rPr lang="en-US" altLang="ja-JP" sz="900" b="1" dirty="0" err="1" smtClean="0">
                <a:solidFill>
                  <a:srgbClr val="008000"/>
                </a:solidFill>
                <a:latin typeface="HG丸ｺﾞｼｯｸM-PRO" pitchFamily="50" charset="-128"/>
                <a:ea typeface="HG丸ｺﾞｼｯｸM-PRO" pitchFamily="50" charset="-128"/>
              </a:rPr>
              <a:t>Nairiku</a:t>
            </a:r>
            <a:r>
              <a:rPr lang="en-US" altLang="ja-JP" sz="900" b="1" dirty="0" smtClean="0">
                <a:solidFill>
                  <a:srgbClr val="008000"/>
                </a:solidFill>
                <a:latin typeface="HG丸ｺﾞｼｯｸM-PRO" pitchFamily="50" charset="-128"/>
                <a:ea typeface="HG丸ｺﾞｼｯｸM-PRO" pitchFamily="50" charset="-128"/>
              </a:rPr>
              <a:t> Earthquake </a:t>
            </a:r>
            <a:r>
              <a:rPr lang="en-US" altLang="ja-JP" sz="900" b="1" dirty="0">
                <a:solidFill>
                  <a:srgbClr val="008000"/>
                </a:solidFill>
                <a:latin typeface="HG丸ｺﾞｼｯｸM-PRO" pitchFamily="50" charset="-128"/>
                <a:ea typeface="HG丸ｺﾞｼｯｸM-PRO" pitchFamily="50" charset="-128"/>
              </a:rPr>
              <a:t>(</a:t>
            </a:r>
            <a:r>
              <a:rPr lang="en-US" altLang="ja-JP" sz="900" b="1" dirty="0" err="1">
                <a:solidFill>
                  <a:srgbClr val="008000"/>
                </a:solidFill>
                <a:latin typeface="HG丸ｺﾞｼｯｸM-PRO" pitchFamily="50" charset="-128"/>
                <a:ea typeface="HG丸ｺﾞｼｯｸM-PRO" pitchFamily="50" charset="-128"/>
              </a:rPr>
              <a:t>epicentral</a:t>
            </a:r>
            <a:r>
              <a:rPr lang="en-US" altLang="ja-JP" sz="900" b="1" dirty="0">
                <a:solidFill>
                  <a:srgbClr val="008000"/>
                </a:solidFill>
                <a:latin typeface="HG丸ｺﾞｼｯｸM-PRO" pitchFamily="50" charset="-128"/>
                <a:ea typeface="HG丸ｺﾞｼｯｸM-PRO" pitchFamily="50" charset="-128"/>
              </a:rPr>
              <a:t>)</a:t>
            </a:r>
          </a:p>
          <a:p>
            <a:pPr>
              <a:defRPr/>
            </a:pPr>
            <a:r>
              <a:rPr lang="en-US" altLang="ja-JP" sz="1050" b="1" dirty="0" smtClean="0">
                <a:latin typeface="HG丸ｺﾞｼｯｸM-PRO" pitchFamily="50" charset="-128"/>
                <a:ea typeface="HG丸ｺﾞｼｯｸM-PRO" pitchFamily="50" charset="-128"/>
              </a:rPr>
              <a:t>Date</a:t>
            </a:r>
            <a:r>
              <a:rPr lang="ja-JP" altLang="en-US" sz="1050" b="1" dirty="0" smtClean="0">
                <a:latin typeface="HG丸ｺﾞｼｯｸM-PRO" pitchFamily="50" charset="-128"/>
                <a:ea typeface="HG丸ｺﾞｼｯｸM-PRO" pitchFamily="50" charset="-128"/>
              </a:rPr>
              <a:t>：</a:t>
            </a:r>
            <a:r>
              <a:rPr lang="en-US" altLang="ja-JP" sz="1050" b="1" dirty="0" smtClean="0">
                <a:latin typeface="HG丸ｺﾞｼｯｸM-PRO" pitchFamily="50" charset="-128"/>
                <a:ea typeface="HG丸ｺﾞｼｯｸM-PRO" pitchFamily="50" charset="-128"/>
              </a:rPr>
              <a:t>Jun. 14, 2008 </a:t>
            </a:r>
            <a:endParaRPr lang="en-US" altLang="ja-JP" sz="1050" b="1" dirty="0">
              <a:latin typeface="HG丸ｺﾞｼｯｸM-PRO" pitchFamily="50" charset="-128"/>
              <a:ea typeface="HG丸ｺﾞｼｯｸM-PRO" pitchFamily="50" charset="-128"/>
            </a:endParaRPr>
          </a:p>
          <a:p>
            <a:pPr>
              <a:defRPr/>
            </a:pPr>
            <a:r>
              <a:rPr lang="en-US" altLang="ja-JP" sz="1050" b="1" dirty="0" smtClean="0">
                <a:latin typeface="HG丸ｺﾞｼｯｸM-PRO" pitchFamily="50" charset="-128"/>
                <a:ea typeface="HG丸ｺﾞｼｯｸM-PRO" pitchFamily="50" charset="-128"/>
              </a:rPr>
              <a:t>Magnitude</a:t>
            </a:r>
            <a:r>
              <a:rPr lang="ja-JP" altLang="en-US" sz="1050" b="1" dirty="0" smtClean="0">
                <a:latin typeface="HG丸ｺﾞｼｯｸM-PRO" pitchFamily="50" charset="-128"/>
                <a:ea typeface="HG丸ｺﾞｼｯｸM-PRO" pitchFamily="50" charset="-128"/>
              </a:rPr>
              <a:t>：</a:t>
            </a:r>
            <a:r>
              <a:rPr lang="en-US" altLang="ja-JP" sz="1050" b="1" dirty="0">
                <a:latin typeface="HG丸ｺﾞｼｯｸM-PRO" pitchFamily="50" charset="-128"/>
                <a:ea typeface="HG丸ｺﾞｼｯｸM-PRO" pitchFamily="50" charset="-128"/>
              </a:rPr>
              <a:t>7.2</a:t>
            </a:r>
          </a:p>
          <a:p>
            <a:pPr>
              <a:defRPr/>
            </a:pPr>
            <a:r>
              <a:rPr lang="en-US" altLang="ja-JP" sz="1050" b="1" dirty="0">
                <a:solidFill>
                  <a:prstClr val="black"/>
                </a:solidFill>
                <a:latin typeface="HG丸ｺﾞｼｯｸM-PRO" pitchFamily="50" charset="-128"/>
                <a:ea typeface="HG丸ｺﾞｼｯｸM-PRO" pitchFamily="50" charset="-128"/>
              </a:rPr>
              <a:t>Seismic intensity </a:t>
            </a:r>
            <a:r>
              <a:rPr lang="ja-JP" altLang="en-US" sz="1050" b="1" dirty="0" smtClean="0">
                <a:solidFill>
                  <a:prstClr val="black"/>
                </a:solidFill>
                <a:latin typeface="HG丸ｺﾞｼｯｸM-PRO" pitchFamily="50" charset="-128"/>
                <a:ea typeface="HG丸ｺﾞｼｯｸM-PRO" pitchFamily="50" charset="-128"/>
              </a:rPr>
              <a:t>：</a:t>
            </a:r>
            <a:r>
              <a:rPr lang="en-US" altLang="ja-JP" sz="1050" b="1" dirty="0" smtClean="0">
                <a:solidFill>
                  <a:prstClr val="black"/>
                </a:solidFill>
                <a:latin typeface="HG丸ｺﾞｼｯｸM-PRO" pitchFamily="50" charset="-128"/>
                <a:ea typeface="HG丸ｺﾞｼｯｸM-PRO" pitchFamily="50" charset="-128"/>
              </a:rPr>
              <a:t>3 </a:t>
            </a:r>
            <a:r>
              <a:rPr lang="en-US" altLang="ja-JP" sz="1050" b="1" dirty="0">
                <a:solidFill>
                  <a:prstClr val="black"/>
                </a:solidFill>
                <a:latin typeface="HG丸ｺﾞｼｯｸM-PRO" pitchFamily="50" charset="-128"/>
                <a:ea typeface="HG丸ｺﾞｼｯｸM-PRO" pitchFamily="50" charset="-128"/>
              </a:rPr>
              <a:t>(Tagajo )</a:t>
            </a:r>
            <a:endParaRPr lang="en-US" altLang="ja-JP" sz="1050" b="1" dirty="0">
              <a:latin typeface="HG丸ｺﾞｼｯｸM-PRO" pitchFamily="50" charset="-128"/>
              <a:ea typeface="HG丸ｺﾞｼｯｸM-PRO" pitchFamily="50" charset="-128"/>
            </a:endParaRPr>
          </a:p>
        </p:txBody>
      </p:sp>
      <p:sp>
        <p:nvSpPr>
          <p:cNvPr id="108" name="正方形/長方形 65"/>
          <p:cNvSpPr>
            <a:spLocks noChangeArrowheads="1"/>
          </p:cNvSpPr>
          <p:nvPr/>
        </p:nvSpPr>
        <p:spPr bwMode="auto">
          <a:xfrm>
            <a:off x="6105525" y="6096000"/>
            <a:ext cx="2786955" cy="715581"/>
          </a:xfrm>
          <a:prstGeom prst="rect">
            <a:avLst/>
          </a:prstGeom>
          <a:solidFill>
            <a:schemeClr val="accent6"/>
          </a:solidFill>
          <a:ln w="25400">
            <a:solidFill>
              <a:srgbClr val="FF0000"/>
            </a:solidFill>
            <a:miter lim="800000"/>
            <a:headEnd/>
            <a:tailEnd/>
          </a:ln>
        </p:spPr>
        <p:txBody>
          <a:bodyPr wrap="square">
            <a:spAutoFit/>
          </a:bodyPr>
          <a:lstStyle/>
          <a:p>
            <a:pPr>
              <a:defRPr/>
            </a:pPr>
            <a:r>
              <a:rPr lang="en-US" altLang="ja-JP" sz="900" b="1" dirty="0" smtClean="0">
                <a:solidFill>
                  <a:schemeClr val="bg1"/>
                </a:solidFill>
                <a:latin typeface="HG丸ｺﾞｼｯｸM-PRO" pitchFamily="50" charset="-128"/>
                <a:ea typeface="HG丸ｺﾞｼｯｸM-PRO" pitchFamily="50" charset="-128"/>
              </a:rPr>
              <a:t>Great East Japan Earthquake (subduction)</a:t>
            </a:r>
            <a:endParaRPr lang="en-US" altLang="ja-JP" sz="900" b="1" dirty="0">
              <a:solidFill>
                <a:schemeClr val="bg1"/>
              </a:solidFill>
              <a:latin typeface="HG丸ｺﾞｼｯｸM-PRO" pitchFamily="50" charset="-128"/>
              <a:ea typeface="HG丸ｺﾞｼｯｸM-PRO" pitchFamily="50" charset="-128"/>
            </a:endParaRPr>
          </a:p>
          <a:p>
            <a:pPr>
              <a:defRPr/>
            </a:pPr>
            <a:r>
              <a:rPr lang="en-US" altLang="ja-JP" sz="1050" b="1" dirty="0" smtClean="0">
                <a:solidFill>
                  <a:schemeClr val="bg1"/>
                </a:solidFill>
                <a:latin typeface="HG丸ｺﾞｼｯｸM-PRO" pitchFamily="50" charset="-128"/>
                <a:ea typeface="HG丸ｺﾞｼｯｸM-PRO" pitchFamily="50" charset="-128"/>
              </a:rPr>
              <a:t>Date</a:t>
            </a:r>
            <a:r>
              <a:rPr lang="ja-JP" altLang="en-US" sz="1050" b="1" dirty="0" smtClean="0">
                <a:solidFill>
                  <a:schemeClr val="bg1"/>
                </a:solidFill>
                <a:latin typeface="HG丸ｺﾞｼｯｸM-PRO" pitchFamily="50" charset="-128"/>
                <a:ea typeface="HG丸ｺﾞｼｯｸM-PRO" pitchFamily="50" charset="-128"/>
              </a:rPr>
              <a:t>：</a:t>
            </a:r>
            <a:r>
              <a:rPr lang="en-US" altLang="ja-JP" sz="1050" b="1" dirty="0" smtClean="0">
                <a:solidFill>
                  <a:schemeClr val="bg1"/>
                </a:solidFill>
                <a:latin typeface="HG丸ｺﾞｼｯｸM-PRO" pitchFamily="50" charset="-128"/>
                <a:ea typeface="HG丸ｺﾞｼｯｸM-PRO" pitchFamily="50" charset="-128"/>
              </a:rPr>
              <a:t>Mar. 11, 2011 </a:t>
            </a:r>
            <a:endParaRPr lang="en-US" altLang="ja-JP" sz="1050" b="1" dirty="0">
              <a:solidFill>
                <a:schemeClr val="bg1"/>
              </a:solidFill>
              <a:latin typeface="HG丸ｺﾞｼｯｸM-PRO" pitchFamily="50" charset="-128"/>
              <a:ea typeface="HG丸ｺﾞｼｯｸM-PRO" pitchFamily="50" charset="-128"/>
            </a:endParaRPr>
          </a:p>
          <a:p>
            <a:pPr>
              <a:defRPr/>
            </a:pPr>
            <a:r>
              <a:rPr lang="en-US" altLang="ja-JP" sz="1050" b="1" dirty="0">
                <a:solidFill>
                  <a:schemeClr val="bg1"/>
                </a:solidFill>
                <a:latin typeface="HG丸ｺﾞｼｯｸM-PRO" pitchFamily="50" charset="-128"/>
                <a:ea typeface="HG丸ｺﾞｼｯｸM-PRO" pitchFamily="50" charset="-128"/>
              </a:rPr>
              <a:t>Magnitude </a:t>
            </a:r>
            <a:r>
              <a:rPr lang="ja-JP" altLang="en-US" sz="1050" b="1" dirty="0" smtClean="0">
                <a:solidFill>
                  <a:schemeClr val="bg1"/>
                </a:solidFill>
                <a:latin typeface="HG丸ｺﾞｼｯｸM-PRO" pitchFamily="50" charset="-128"/>
                <a:ea typeface="HG丸ｺﾞｼｯｸM-PRO" pitchFamily="50" charset="-128"/>
              </a:rPr>
              <a:t>：</a:t>
            </a:r>
            <a:r>
              <a:rPr lang="en-US" altLang="ja-JP" sz="1050" b="1" dirty="0" smtClean="0">
                <a:solidFill>
                  <a:schemeClr val="bg1"/>
                </a:solidFill>
                <a:latin typeface="HG丸ｺﾞｼｯｸM-PRO" pitchFamily="50" charset="-128"/>
                <a:ea typeface="HG丸ｺﾞｼｯｸM-PRO" pitchFamily="50" charset="-128"/>
              </a:rPr>
              <a:t>9.0</a:t>
            </a:r>
          </a:p>
          <a:p>
            <a:pPr>
              <a:defRPr/>
            </a:pPr>
            <a:r>
              <a:rPr lang="en-US" altLang="ja-JP" sz="1050" b="1" dirty="0" smtClean="0">
                <a:solidFill>
                  <a:schemeClr val="bg1"/>
                </a:solidFill>
                <a:latin typeface="HG丸ｺﾞｼｯｸM-PRO" pitchFamily="50" charset="-128"/>
                <a:ea typeface="HG丸ｺﾞｼｯｸM-PRO" pitchFamily="50" charset="-128"/>
              </a:rPr>
              <a:t>Seismic intensity</a:t>
            </a:r>
            <a:r>
              <a:rPr lang="ja-JP" altLang="en-US" sz="1050" b="1" dirty="0" smtClean="0">
                <a:solidFill>
                  <a:schemeClr val="bg1"/>
                </a:solidFill>
                <a:latin typeface="HG丸ｺﾞｼｯｸM-PRO" pitchFamily="50" charset="-128"/>
                <a:ea typeface="HG丸ｺﾞｼｯｸM-PRO" pitchFamily="50" charset="-128"/>
              </a:rPr>
              <a:t>：</a:t>
            </a:r>
            <a:r>
              <a:rPr lang="en-US" altLang="ja-JP" sz="1050" b="1" dirty="0">
                <a:solidFill>
                  <a:schemeClr val="bg1"/>
                </a:solidFill>
                <a:latin typeface="HG丸ｺﾞｼｯｸM-PRO" pitchFamily="50" charset="-128"/>
                <a:ea typeface="HG丸ｺﾞｼｯｸM-PRO" pitchFamily="50" charset="-128"/>
              </a:rPr>
              <a:t>5</a:t>
            </a:r>
            <a:r>
              <a:rPr lang="en-US" altLang="ja-JP" sz="1050" b="1" dirty="0" smtClean="0">
                <a:solidFill>
                  <a:schemeClr val="bg1"/>
                </a:solidFill>
                <a:latin typeface="HG丸ｺﾞｼｯｸM-PRO" pitchFamily="50" charset="-128"/>
                <a:ea typeface="HG丸ｺﾞｼｯｸM-PRO" pitchFamily="50" charset="-128"/>
              </a:rPr>
              <a:t>+</a:t>
            </a:r>
            <a:endParaRPr lang="en-US" altLang="ja-JP" sz="1050" b="1" dirty="0">
              <a:solidFill>
                <a:schemeClr val="bg1"/>
              </a:solidFill>
              <a:latin typeface="HG丸ｺﾞｼｯｸM-PRO" pitchFamily="50" charset="-128"/>
              <a:ea typeface="HG丸ｺﾞｼｯｸM-PRO" pitchFamily="50" charset="-128"/>
            </a:endParaRPr>
          </a:p>
        </p:txBody>
      </p:sp>
      <p:grpSp>
        <p:nvGrpSpPr>
          <p:cNvPr id="109" name="図形グループ 105"/>
          <p:cNvGrpSpPr>
            <a:grpSpLocks/>
          </p:cNvGrpSpPr>
          <p:nvPr/>
        </p:nvGrpSpPr>
        <p:grpSpPr bwMode="auto">
          <a:xfrm>
            <a:off x="5610225" y="2564904"/>
            <a:ext cx="546100" cy="168275"/>
            <a:chOff x="4846321" y="4902200"/>
            <a:chExt cx="546100" cy="168275"/>
          </a:xfrm>
        </p:grpSpPr>
        <p:sp>
          <p:nvSpPr>
            <p:cNvPr id="110" name="フリーフォーム 109"/>
            <p:cNvSpPr/>
            <p:nvPr/>
          </p:nvSpPr>
          <p:spPr>
            <a:xfrm>
              <a:off x="4846321" y="4902200"/>
              <a:ext cx="546100" cy="88900"/>
            </a:xfrm>
            <a:custGeom>
              <a:avLst/>
              <a:gdLst>
                <a:gd name="connsiteX0" fmla="*/ 0 w 809625"/>
                <a:gd name="connsiteY0" fmla="*/ 88900 h 88900"/>
                <a:gd name="connsiteX1" fmla="*/ 15875 w 809625"/>
                <a:gd name="connsiteY1" fmla="*/ 82550 h 88900"/>
                <a:gd name="connsiteX2" fmla="*/ 25400 w 809625"/>
                <a:gd name="connsiteY2" fmla="*/ 79375 h 88900"/>
                <a:gd name="connsiteX3" fmla="*/ 60325 w 809625"/>
                <a:gd name="connsiteY3" fmla="*/ 63500 h 88900"/>
                <a:gd name="connsiteX4" fmla="*/ 76200 w 809625"/>
                <a:gd name="connsiteY4" fmla="*/ 60325 h 88900"/>
                <a:gd name="connsiteX5" fmla="*/ 104775 w 809625"/>
                <a:gd name="connsiteY5" fmla="*/ 47625 h 88900"/>
                <a:gd name="connsiteX6" fmla="*/ 117475 w 809625"/>
                <a:gd name="connsiteY6" fmla="*/ 41275 h 88900"/>
                <a:gd name="connsiteX7" fmla="*/ 142875 w 809625"/>
                <a:gd name="connsiteY7" fmla="*/ 34925 h 88900"/>
                <a:gd name="connsiteX8" fmla="*/ 177800 w 809625"/>
                <a:gd name="connsiteY8" fmla="*/ 28575 h 88900"/>
                <a:gd name="connsiteX9" fmla="*/ 209550 w 809625"/>
                <a:gd name="connsiteY9" fmla="*/ 15875 h 88900"/>
                <a:gd name="connsiteX10" fmla="*/ 219075 w 809625"/>
                <a:gd name="connsiteY10" fmla="*/ 12700 h 88900"/>
                <a:gd name="connsiteX11" fmla="*/ 257175 w 809625"/>
                <a:gd name="connsiteY11" fmla="*/ 6350 h 88900"/>
                <a:gd name="connsiteX12" fmla="*/ 269875 w 809625"/>
                <a:gd name="connsiteY12" fmla="*/ 3175 h 88900"/>
                <a:gd name="connsiteX13" fmla="*/ 301625 w 809625"/>
                <a:gd name="connsiteY13" fmla="*/ 0 h 88900"/>
                <a:gd name="connsiteX14" fmla="*/ 396875 w 809625"/>
                <a:gd name="connsiteY14" fmla="*/ 6350 h 88900"/>
                <a:gd name="connsiteX15" fmla="*/ 415925 w 809625"/>
                <a:gd name="connsiteY15" fmla="*/ 12700 h 88900"/>
                <a:gd name="connsiteX16" fmla="*/ 460375 w 809625"/>
                <a:gd name="connsiteY16" fmla="*/ 22225 h 88900"/>
                <a:gd name="connsiteX17" fmla="*/ 473075 w 809625"/>
                <a:gd name="connsiteY17" fmla="*/ 28575 h 88900"/>
                <a:gd name="connsiteX18" fmla="*/ 482600 w 809625"/>
                <a:gd name="connsiteY18" fmla="*/ 31750 h 88900"/>
                <a:gd name="connsiteX19" fmla="*/ 501650 w 809625"/>
                <a:gd name="connsiteY19" fmla="*/ 41275 h 88900"/>
                <a:gd name="connsiteX20" fmla="*/ 539750 w 809625"/>
                <a:gd name="connsiteY20" fmla="*/ 47625 h 88900"/>
                <a:gd name="connsiteX21" fmla="*/ 574675 w 809625"/>
                <a:gd name="connsiteY21" fmla="*/ 57150 h 88900"/>
                <a:gd name="connsiteX22" fmla="*/ 584200 w 809625"/>
                <a:gd name="connsiteY22" fmla="*/ 60325 h 88900"/>
                <a:gd name="connsiteX23" fmla="*/ 635000 w 809625"/>
                <a:gd name="connsiteY23" fmla="*/ 63500 h 88900"/>
                <a:gd name="connsiteX24" fmla="*/ 739775 w 809625"/>
                <a:gd name="connsiteY24" fmla="*/ 57150 h 88900"/>
                <a:gd name="connsiteX25" fmla="*/ 771525 w 809625"/>
                <a:gd name="connsiteY25" fmla="*/ 47625 h 88900"/>
                <a:gd name="connsiteX26" fmla="*/ 781050 w 809625"/>
                <a:gd name="connsiteY26" fmla="*/ 41275 h 88900"/>
                <a:gd name="connsiteX27" fmla="*/ 800100 w 809625"/>
                <a:gd name="connsiteY27" fmla="*/ 34925 h 88900"/>
                <a:gd name="connsiteX28" fmla="*/ 809625 w 809625"/>
                <a:gd name="connsiteY28" fmla="*/ 25400 h 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8900">
                  <a:moveTo>
                    <a:pt x="0" y="88900"/>
                  </a:moveTo>
                  <a:cubicBezTo>
                    <a:pt x="5292" y="86783"/>
                    <a:pt x="10539" y="84551"/>
                    <a:pt x="15875" y="82550"/>
                  </a:cubicBezTo>
                  <a:cubicBezTo>
                    <a:pt x="19009" y="81375"/>
                    <a:pt x="22342" y="80734"/>
                    <a:pt x="25400" y="79375"/>
                  </a:cubicBezTo>
                  <a:cubicBezTo>
                    <a:pt x="39460" y="73126"/>
                    <a:pt x="45956" y="67811"/>
                    <a:pt x="60325" y="63500"/>
                  </a:cubicBezTo>
                  <a:cubicBezTo>
                    <a:pt x="65494" y="61949"/>
                    <a:pt x="70908" y="61383"/>
                    <a:pt x="76200" y="60325"/>
                  </a:cubicBezTo>
                  <a:cubicBezTo>
                    <a:pt x="99827" y="42605"/>
                    <a:pt x="76971" y="56893"/>
                    <a:pt x="104775" y="47625"/>
                  </a:cubicBezTo>
                  <a:cubicBezTo>
                    <a:pt x="109265" y="46128"/>
                    <a:pt x="112985" y="42772"/>
                    <a:pt x="117475" y="41275"/>
                  </a:cubicBezTo>
                  <a:cubicBezTo>
                    <a:pt x="125754" y="38515"/>
                    <a:pt x="134371" y="36887"/>
                    <a:pt x="142875" y="34925"/>
                  </a:cubicBezTo>
                  <a:cubicBezTo>
                    <a:pt x="154413" y="32262"/>
                    <a:pt x="166132" y="30520"/>
                    <a:pt x="177800" y="28575"/>
                  </a:cubicBezTo>
                  <a:cubicBezTo>
                    <a:pt x="194235" y="17618"/>
                    <a:pt x="182647" y="23946"/>
                    <a:pt x="209550" y="15875"/>
                  </a:cubicBezTo>
                  <a:cubicBezTo>
                    <a:pt x="212756" y="14913"/>
                    <a:pt x="215828" y="13512"/>
                    <a:pt x="219075" y="12700"/>
                  </a:cubicBezTo>
                  <a:cubicBezTo>
                    <a:pt x="236625" y="8313"/>
                    <a:pt x="237462" y="9934"/>
                    <a:pt x="257175" y="6350"/>
                  </a:cubicBezTo>
                  <a:cubicBezTo>
                    <a:pt x="261468" y="5569"/>
                    <a:pt x="265555" y="3792"/>
                    <a:pt x="269875" y="3175"/>
                  </a:cubicBezTo>
                  <a:cubicBezTo>
                    <a:pt x="280404" y="1671"/>
                    <a:pt x="291042" y="1058"/>
                    <a:pt x="301625" y="0"/>
                  </a:cubicBezTo>
                  <a:cubicBezTo>
                    <a:pt x="311302" y="421"/>
                    <a:pt x="372284" y="675"/>
                    <a:pt x="396875" y="6350"/>
                  </a:cubicBezTo>
                  <a:cubicBezTo>
                    <a:pt x="403397" y="7855"/>
                    <a:pt x="409323" y="11600"/>
                    <a:pt x="415925" y="12700"/>
                  </a:cubicBezTo>
                  <a:cubicBezTo>
                    <a:pt x="426076" y="14392"/>
                    <a:pt x="452464" y="18269"/>
                    <a:pt x="460375" y="22225"/>
                  </a:cubicBezTo>
                  <a:cubicBezTo>
                    <a:pt x="464608" y="24342"/>
                    <a:pt x="468725" y="26711"/>
                    <a:pt x="473075" y="28575"/>
                  </a:cubicBezTo>
                  <a:cubicBezTo>
                    <a:pt x="476151" y="29893"/>
                    <a:pt x="479607" y="30253"/>
                    <a:pt x="482600" y="31750"/>
                  </a:cubicBezTo>
                  <a:cubicBezTo>
                    <a:pt x="495087" y="37994"/>
                    <a:pt x="488349" y="38615"/>
                    <a:pt x="501650" y="41275"/>
                  </a:cubicBezTo>
                  <a:cubicBezTo>
                    <a:pt x="514275" y="43800"/>
                    <a:pt x="539750" y="47625"/>
                    <a:pt x="539750" y="47625"/>
                  </a:cubicBezTo>
                  <a:cubicBezTo>
                    <a:pt x="568428" y="59096"/>
                    <a:pt x="542293" y="49954"/>
                    <a:pt x="574675" y="57150"/>
                  </a:cubicBezTo>
                  <a:cubicBezTo>
                    <a:pt x="577942" y="57876"/>
                    <a:pt x="580872" y="59975"/>
                    <a:pt x="584200" y="60325"/>
                  </a:cubicBezTo>
                  <a:cubicBezTo>
                    <a:pt x="601073" y="62101"/>
                    <a:pt x="618067" y="62442"/>
                    <a:pt x="635000" y="63500"/>
                  </a:cubicBezTo>
                  <a:cubicBezTo>
                    <a:pt x="675540" y="61941"/>
                    <a:pt x="703739" y="63702"/>
                    <a:pt x="739775" y="57150"/>
                  </a:cubicBezTo>
                  <a:cubicBezTo>
                    <a:pt x="745876" y="56041"/>
                    <a:pt x="768418" y="49696"/>
                    <a:pt x="771525" y="47625"/>
                  </a:cubicBezTo>
                  <a:cubicBezTo>
                    <a:pt x="774700" y="45508"/>
                    <a:pt x="777563" y="42825"/>
                    <a:pt x="781050" y="41275"/>
                  </a:cubicBezTo>
                  <a:cubicBezTo>
                    <a:pt x="787167" y="38557"/>
                    <a:pt x="800100" y="34925"/>
                    <a:pt x="800100" y="34925"/>
                  </a:cubicBezTo>
                  <a:cubicBezTo>
                    <a:pt x="807037" y="24519"/>
                    <a:pt x="802634" y="25400"/>
                    <a:pt x="809625" y="25400"/>
                  </a:cubicBezTo>
                </a:path>
              </a:pathLst>
            </a:cu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ja-JP" altLang="en-US" dirty="0"/>
            </a:p>
          </p:txBody>
        </p:sp>
        <p:sp>
          <p:nvSpPr>
            <p:cNvPr id="111" name="フリーフォーム 110"/>
            <p:cNvSpPr/>
            <p:nvPr/>
          </p:nvSpPr>
          <p:spPr>
            <a:xfrm>
              <a:off x="4846321" y="4981575"/>
              <a:ext cx="546100" cy="88900"/>
            </a:xfrm>
            <a:custGeom>
              <a:avLst/>
              <a:gdLst>
                <a:gd name="connsiteX0" fmla="*/ 0 w 809625"/>
                <a:gd name="connsiteY0" fmla="*/ 88900 h 88900"/>
                <a:gd name="connsiteX1" fmla="*/ 15875 w 809625"/>
                <a:gd name="connsiteY1" fmla="*/ 82550 h 88900"/>
                <a:gd name="connsiteX2" fmla="*/ 25400 w 809625"/>
                <a:gd name="connsiteY2" fmla="*/ 79375 h 88900"/>
                <a:gd name="connsiteX3" fmla="*/ 60325 w 809625"/>
                <a:gd name="connsiteY3" fmla="*/ 63500 h 88900"/>
                <a:gd name="connsiteX4" fmla="*/ 76200 w 809625"/>
                <a:gd name="connsiteY4" fmla="*/ 60325 h 88900"/>
                <a:gd name="connsiteX5" fmla="*/ 104775 w 809625"/>
                <a:gd name="connsiteY5" fmla="*/ 47625 h 88900"/>
                <a:gd name="connsiteX6" fmla="*/ 117475 w 809625"/>
                <a:gd name="connsiteY6" fmla="*/ 41275 h 88900"/>
                <a:gd name="connsiteX7" fmla="*/ 142875 w 809625"/>
                <a:gd name="connsiteY7" fmla="*/ 34925 h 88900"/>
                <a:gd name="connsiteX8" fmla="*/ 177800 w 809625"/>
                <a:gd name="connsiteY8" fmla="*/ 28575 h 88900"/>
                <a:gd name="connsiteX9" fmla="*/ 209550 w 809625"/>
                <a:gd name="connsiteY9" fmla="*/ 15875 h 88900"/>
                <a:gd name="connsiteX10" fmla="*/ 219075 w 809625"/>
                <a:gd name="connsiteY10" fmla="*/ 12700 h 88900"/>
                <a:gd name="connsiteX11" fmla="*/ 257175 w 809625"/>
                <a:gd name="connsiteY11" fmla="*/ 6350 h 88900"/>
                <a:gd name="connsiteX12" fmla="*/ 269875 w 809625"/>
                <a:gd name="connsiteY12" fmla="*/ 3175 h 88900"/>
                <a:gd name="connsiteX13" fmla="*/ 301625 w 809625"/>
                <a:gd name="connsiteY13" fmla="*/ 0 h 88900"/>
                <a:gd name="connsiteX14" fmla="*/ 396875 w 809625"/>
                <a:gd name="connsiteY14" fmla="*/ 6350 h 88900"/>
                <a:gd name="connsiteX15" fmla="*/ 415925 w 809625"/>
                <a:gd name="connsiteY15" fmla="*/ 12700 h 88900"/>
                <a:gd name="connsiteX16" fmla="*/ 460375 w 809625"/>
                <a:gd name="connsiteY16" fmla="*/ 22225 h 88900"/>
                <a:gd name="connsiteX17" fmla="*/ 473075 w 809625"/>
                <a:gd name="connsiteY17" fmla="*/ 28575 h 88900"/>
                <a:gd name="connsiteX18" fmla="*/ 482600 w 809625"/>
                <a:gd name="connsiteY18" fmla="*/ 31750 h 88900"/>
                <a:gd name="connsiteX19" fmla="*/ 501650 w 809625"/>
                <a:gd name="connsiteY19" fmla="*/ 41275 h 88900"/>
                <a:gd name="connsiteX20" fmla="*/ 539750 w 809625"/>
                <a:gd name="connsiteY20" fmla="*/ 47625 h 88900"/>
                <a:gd name="connsiteX21" fmla="*/ 574675 w 809625"/>
                <a:gd name="connsiteY21" fmla="*/ 57150 h 88900"/>
                <a:gd name="connsiteX22" fmla="*/ 584200 w 809625"/>
                <a:gd name="connsiteY22" fmla="*/ 60325 h 88900"/>
                <a:gd name="connsiteX23" fmla="*/ 635000 w 809625"/>
                <a:gd name="connsiteY23" fmla="*/ 63500 h 88900"/>
                <a:gd name="connsiteX24" fmla="*/ 739775 w 809625"/>
                <a:gd name="connsiteY24" fmla="*/ 57150 h 88900"/>
                <a:gd name="connsiteX25" fmla="*/ 771525 w 809625"/>
                <a:gd name="connsiteY25" fmla="*/ 47625 h 88900"/>
                <a:gd name="connsiteX26" fmla="*/ 781050 w 809625"/>
                <a:gd name="connsiteY26" fmla="*/ 41275 h 88900"/>
                <a:gd name="connsiteX27" fmla="*/ 800100 w 809625"/>
                <a:gd name="connsiteY27" fmla="*/ 34925 h 88900"/>
                <a:gd name="connsiteX28" fmla="*/ 809625 w 809625"/>
                <a:gd name="connsiteY28" fmla="*/ 25400 h 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8900">
                  <a:moveTo>
                    <a:pt x="0" y="88900"/>
                  </a:moveTo>
                  <a:cubicBezTo>
                    <a:pt x="5292" y="86783"/>
                    <a:pt x="10539" y="84551"/>
                    <a:pt x="15875" y="82550"/>
                  </a:cubicBezTo>
                  <a:cubicBezTo>
                    <a:pt x="19009" y="81375"/>
                    <a:pt x="22342" y="80734"/>
                    <a:pt x="25400" y="79375"/>
                  </a:cubicBezTo>
                  <a:cubicBezTo>
                    <a:pt x="39460" y="73126"/>
                    <a:pt x="45956" y="67811"/>
                    <a:pt x="60325" y="63500"/>
                  </a:cubicBezTo>
                  <a:cubicBezTo>
                    <a:pt x="65494" y="61949"/>
                    <a:pt x="70908" y="61383"/>
                    <a:pt x="76200" y="60325"/>
                  </a:cubicBezTo>
                  <a:cubicBezTo>
                    <a:pt x="99827" y="42605"/>
                    <a:pt x="76971" y="56893"/>
                    <a:pt x="104775" y="47625"/>
                  </a:cubicBezTo>
                  <a:cubicBezTo>
                    <a:pt x="109265" y="46128"/>
                    <a:pt x="112985" y="42772"/>
                    <a:pt x="117475" y="41275"/>
                  </a:cubicBezTo>
                  <a:cubicBezTo>
                    <a:pt x="125754" y="38515"/>
                    <a:pt x="134371" y="36887"/>
                    <a:pt x="142875" y="34925"/>
                  </a:cubicBezTo>
                  <a:cubicBezTo>
                    <a:pt x="154413" y="32262"/>
                    <a:pt x="166132" y="30520"/>
                    <a:pt x="177800" y="28575"/>
                  </a:cubicBezTo>
                  <a:cubicBezTo>
                    <a:pt x="194235" y="17618"/>
                    <a:pt x="182647" y="23946"/>
                    <a:pt x="209550" y="15875"/>
                  </a:cubicBezTo>
                  <a:cubicBezTo>
                    <a:pt x="212756" y="14913"/>
                    <a:pt x="215828" y="13512"/>
                    <a:pt x="219075" y="12700"/>
                  </a:cubicBezTo>
                  <a:cubicBezTo>
                    <a:pt x="236625" y="8313"/>
                    <a:pt x="237462" y="9934"/>
                    <a:pt x="257175" y="6350"/>
                  </a:cubicBezTo>
                  <a:cubicBezTo>
                    <a:pt x="261468" y="5569"/>
                    <a:pt x="265555" y="3792"/>
                    <a:pt x="269875" y="3175"/>
                  </a:cubicBezTo>
                  <a:cubicBezTo>
                    <a:pt x="280404" y="1671"/>
                    <a:pt x="291042" y="1058"/>
                    <a:pt x="301625" y="0"/>
                  </a:cubicBezTo>
                  <a:cubicBezTo>
                    <a:pt x="311302" y="421"/>
                    <a:pt x="372284" y="675"/>
                    <a:pt x="396875" y="6350"/>
                  </a:cubicBezTo>
                  <a:cubicBezTo>
                    <a:pt x="403397" y="7855"/>
                    <a:pt x="409323" y="11600"/>
                    <a:pt x="415925" y="12700"/>
                  </a:cubicBezTo>
                  <a:cubicBezTo>
                    <a:pt x="426076" y="14392"/>
                    <a:pt x="452464" y="18269"/>
                    <a:pt x="460375" y="22225"/>
                  </a:cubicBezTo>
                  <a:cubicBezTo>
                    <a:pt x="464608" y="24342"/>
                    <a:pt x="468725" y="26711"/>
                    <a:pt x="473075" y="28575"/>
                  </a:cubicBezTo>
                  <a:cubicBezTo>
                    <a:pt x="476151" y="29893"/>
                    <a:pt x="479607" y="30253"/>
                    <a:pt x="482600" y="31750"/>
                  </a:cubicBezTo>
                  <a:cubicBezTo>
                    <a:pt x="495087" y="37994"/>
                    <a:pt x="488349" y="38615"/>
                    <a:pt x="501650" y="41275"/>
                  </a:cubicBezTo>
                  <a:cubicBezTo>
                    <a:pt x="514275" y="43800"/>
                    <a:pt x="539750" y="47625"/>
                    <a:pt x="539750" y="47625"/>
                  </a:cubicBezTo>
                  <a:cubicBezTo>
                    <a:pt x="568428" y="59096"/>
                    <a:pt x="542293" y="49954"/>
                    <a:pt x="574675" y="57150"/>
                  </a:cubicBezTo>
                  <a:cubicBezTo>
                    <a:pt x="577942" y="57876"/>
                    <a:pt x="580872" y="59975"/>
                    <a:pt x="584200" y="60325"/>
                  </a:cubicBezTo>
                  <a:cubicBezTo>
                    <a:pt x="601073" y="62101"/>
                    <a:pt x="618067" y="62442"/>
                    <a:pt x="635000" y="63500"/>
                  </a:cubicBezTo>
                  <a:cubicBezTo>
                    <a:pt x="675540" y="61941"/>
                    <a:pt x="703739" y="63702"/>
                    <a:pt x="739775" y="57150"/>
                  </a:cubicBezTo>
                  <a:cubicBezTo>
                    <a:pt x="745876" y="56041"/>
                    <a:pt x="768418" y="49696"/>
                    <a:pt x="771525" y="47625"/>
                  </a:cubicBezTo>
                  <a:cubicBezTo>
                    <a:pt x="774700" y="45508"/>
                    <a:pt x="777563" y="42825"/>
                    <a:pt x="781050" y="41275"/>
                  </a:cubicBezTo>
                  <a:cubicBezTo>
                    <a:pt x="787167" y="38557"/>
                    <a:pt x="800100" y="34925"/>
                    <a:pt x="800100" y="34925"/>
                  </a:cubicBezTo>
                  <a:cubicBezTo>
                    <a:pt x="807037" y="24519"/>
                    <a:pt x="802634" y="25400"/>
                    <a:pt x="809625" y="25400"/>
                  </a:cubicBezTo>
                </a:path>
              </a:pathLst>
            </a:cu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ja-JP" altLang="en-US" dirty="0"/>
            </a:p>
          </p:txBody>
        </p:sp>
      </p:grpSp>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グループ化 18"/>
          <p:cNvGrpSpPr>
            <a:grpSpLocks/>
          </p:cNvGrpSpPr>
          <p:nvPr/>
        </p:nvGrpSpPr>
        <p:grpSpPr bwMode="auto">
          <a:xfrm>
            <a:off x="6839122" y="1827753"/>
            <a:ext cx="2459599" cy="3214140"/>
            <a:chOff x="5652145" y="1423071"/>
            <a:chExt cx="2459289" cy="3213918"/>
          </a:xfrm>
        </p:grpSpPr>
        <p:pic>
          <p:nvPicPr>
            <p:cNvPr id="6159" name="Picture 4"/>
            <p:cNvPicPr>
              <a:picLocks noChangeAspect="1" noChangeArrowheads="1"/>
            </p:cNvPicPr>
            <p:nvPr/>
          </p:nvPicPr>
          <p:blipFill>
            <a:blip r:embed="rId3" cstate="print"/>
            <a:srcRect/>
            <a:stretch>
              <a:fillRect/>
            </a:stretch>
          </p:blipFill>
          <p:spPr bwMode="auto">
            <a:xfrm>
              <a:off x="5652145" y="2999389"/>
              <a:ext cx="2459289" cy="1637600"/>
            </a:xfrm>
            <a:prstGeom prst="rect">
              <a:avLst/>
            </a:prstGeom>
            <a:noFill/>
            <a:ln w="9525">
              <a:noFill/>
              <a:miter lim="800000"/>
              <a:headEnd/>
              <a:tailEnd/>
            </a:ln>
          </p:spPr>
        </p:pic>
        <p:pic>
          <p:nvPicPr>
            <p:cNvPr id="6160" name="Picture 3"/>
            <p:cNvPicPr>
              <a:picLocks noChangeAspect="1" noChangeArrowheads="1"/>
            </p:cNvPicPr>
            <p:nvPr/>
          </p:nvPicPr>
          <p:blipFill rotWithShape="1">
            <a:blip r:embed="rId4" cstate="print"/>
            <a:srcRect l="16631"/>
            <a:stretch/>
          </p:blipFill>
          <p:spPr bwMode="auto">
            <a:xfrm>
              <a:off x="5663594" y="1423071"/>
              <a:ext cx="2006847" cy="1602891"/>
            </a:xfrm>
            <a:prstGeom prst="rect">
              <a:avLst/>
            </a:prstGeom>
            <a:noFill/>
            <a:ln w="9525">
              <a:noFill/>
              <a:miter lim="800000"/>
              <a:headEnd/>
              <a:tailEnd/>
            </a:ln>
          </p:spPr>
        </p:pic>
        <p:pic>
          <p:nvPicPr>
            <p:cNvPr id="6161" name="Picture 5"/>
            <p:cNvPicPr>
              <a:picLocks noChangeAspect="1" noChangeArrowheads="1"/>
            </p:cNvPicPr>
            <p:nvPr/>
          </p:nvPicPr>
          <p:blipFill>
            <a:blip r:embed="rId5" cstate="print"/>
            <a:srcRect/>
            <a:stretch>
              <a:fillRect/>
            </a:stretch>
          </p:blipFill>
          <p:spPr bwMode="auto">
            <a:xfrm>
              <a:off x="7000856" y="1423071"/>
              <a:ext cx="1086510" cy="1629766"/>
            </a:xfrm>
            <a:prstGeom prst="rect">
              <a:avLst/>
            </a:prstGeom>
            <a:noFill/>
            <a:ln w="9525">
              <a:noFill/>
              <a:miter lim="800000"/>
              <a:headEnd/>
              <a:tailEnd/>
            </a:ln>
          </p:spPr>
        </p:pic>
      </p:grpSp>
      <p:sp>
        <p:nvSpPr>
          <p:cNvPr id="6147" name="テキスト ボックス 21"/>
          <p:cNvSpPr txBox="1">
            <a:spLocks noChangeArrowheads="1"/>
          </p:cNvSpPr>
          <p:nvPr/>
        </p:nvSpPr>
        <p:spPr bwMode="auto">
          <a:xfrm>
            <a:off x="850900" y="415925"/>
            <a:ext cx="6577442" cy="523220"/>
          </a:xfrm>
          <a:prstGeom prst="rect">
            <a:avLst/>
          </a:prstGeom>
          <a:noFill/>
          <a:ln w="9525">
            <a:noFill/>
            <a:miter lim="800000"/>
            <a:headEnd/>
            <a:tailEnd/>
          </a:ln>
        </p:spPr>
        <p:txBody>
          <a:bodyPr wrap="none">
            <a:spAutoFit/>
          </a:bodyPr>
          <a:lstStyle/>
          <a:p>
            <a:r>
              <a:rPr lang="ja-JP" altLang="en-US" sz="2800" dirty="0" smtClean="0">
                <a:latin typeface="HG丸ｺﾞｼｯｸM-PRO" pitchFamily="50" charset="-128"/>
                <a:ea typeface="HG丸ｺﾞｼｯｸM-PRO" pitchFamily="50" charset="-128"/>
              </a:rPr>
              <a:t>４ ．</a:t>
            </a:r>
            <a:r>
              <a:rPr lang="en-US" altLang="ja-JP" sz="2400" dirty="0" smtClean="0">
                <a:latin typeface="HG丸ｺﾞｼｯｸM-PRO" pitchFamily="50" charset="-128"/>
                <a:ea typeface="HG丸ｺﾞｼｯｸM-PRO" pitchFamily="50" charset="-128"/>
              </a:rPr>
              <a:t>Towards disaster risk reduction city</a:t>
            </a:r>
            <a:endParaRPr lang="ja-JP" altLang="en-US" sz="2400" dirty="0">
              <a:latin typeface="HG丸ｺﾞｼｯｸM-PRO" pitchFamily="50" charset="-128"/>
              <a:ea typeface="HG丸ｺﾞｼｯｸM-PRO" pitchFamily="50" charset="-128"/>
            </a:endParaRPr>
          </a:p>
        </p:txBody>
      </p:sp>
      <p:grpSp>
        <p:nvGrpSpPr>
          <p:cNvPr id="3" name="グループ化 7"/>
          <p:cNvGrpSpPr/>
          <p:nvPr/>
        </p:nvGrpSpPr>
        <p:grpSpPr>
          <a:xfrm>
            <a:off x="477731" y="512743"/>
            <a:ext cx="8054855" cy="416742"/>
            <a:chOff x="477731" y="512743"/>
            <a:chExt cx="8054855" cy="416742"/>
          </a:xfrm>
          <a:solidFill>
            <a:srgbClr val="00B050"/>
          </a:solidFill>
        </p:grpSpPr>
        <p:cxnSp>
          <p:nvCxnSpPr>
            <p:cNvPr id="25" name="直線コネクタ 24"/>
            <p:cNvCxnSpPr/>
            <p:nvPr/>
          </p:nvCxnSpPr>
          <p:spPr>
            <a:xfrm>
              <a:off x="487136" y="909410"/>
              <a:ext cx="8045450" cy="14288"/>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477731" y="512743"/>
              <a:ext cx="415248" cy="416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lumMod val="50000"/>
                    <a:lumOff val="50000"/>
                  </a:schemeClr>
                </a:solidFill>
                <a:latin typeface="AR P丸ゴシック体M" pitchFamily="50" charset="-128"/>
                <a:ea typeface="AR P丸ゴシック体M" pitchFamily="50" charset="-128"/>
              </a:endParaRPr>
            </a:p>
          </p:txBody>
        </p:sp>
      </p:grpSp>
      <p:pic>
        <p:nvPicPr>
          <p:cNvPr id="6157" name="Picture 5">
            <a:hlinkClick r:id="rId6" action="ppaction://hlinkfile"/>
          </p:cNvPr>
          <p:cNvPicPr>
            <a:picLocks noChangeAspect="1" noChangeArrowheads="1"/>
          </p:cNvPicPr>
          <p:nvPr/>
        </p:nvPicPr>
        <p:blipFill>
          <a:blip r:embed="rId7" cstate="print"/>
          <a:srcRect/>
          <a:stretch>
            <a:fillRect/>
          </a:stretch>
        </p:blipFill>
        <p:spPr bwMode="auto">
          <a:xfrm>
            <a:off x="7227882" y="260350"/>
            <a:ext cx="427618" cy="431800"/>
          </a:xfrm>
          <a:prstGeom prst="rect">
            <a:avLst/>
          </a:prstGeom>
          <a:noFill/>
          <a:ln w="9525">
            <a:noFill/>
            <a:miter lim="800000"/>
            <a:headEnd/>
            <a:tailEnd/>
          </a:ln>
        </p:spPr>
      </p:pic>
      <p:graphicFrame>
        <p:nvGraphicFramePr>
          <p:cNvPr id="81" name="図表 80"/>
          <p:cNvGraphicFramePr/>
          <p:nvPr>
            <p:extLst>
              <p:ext uri="{D42A27DB-BD31-4B8C-83A1-F6EECF244321}">
                <p14:modId xmlns:p14="http://schemas.microsoft.com/office/powerpoint/2010/main" val="2237509490"/>
              </p:ext>
            </p:extLst>
          </p:nvPr>
        </p:nvGraphicFramePr>
        <p:xfrm>
          <a:off x="-1958081" y="1366328"/>
          <a:ext cx="8424936" cy="49843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2" name="ホームベース 81"/>
          <p:cNvSpPr/>
          <p:nvPr/>
        </p:nvSpPr>
        <p:spPr bwMode="auto">
          <a:xfrm>
            <a:off x="250825" y="5842000"/>
            <a:ext cx="4498975" cy="900113"/>
          </a:xfrm>
          <a:prstGeom prst="homePlate">
            <a:avLst/>
          </a:prstGeom>
          <a:solidFill>
            <a:srgbClr val="00B050"/>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r>
              <a:rPr lang="en-US" altLang="ja-JP" sz="2400" dirty="0" smtClean="0">
                <a:solidFill>
                  <a:schemeClr val="bg1"/>
                </a:solidFill>
                <a:latin typeface="HG丸ｺﾞｼｯｸM-PRO" pitchFamily="50" charset="-128"/>
                <a:ea typeface="HG丸ｺﾞｼｯｸM-PRO" pitchFamily="50" charset="-128"/>
              </a:rPr>
              <a:t>Tagajo DRR city strategy</a:t>
            </a:r>
            <a:endParaRPr lang="ja-JP" altLang="en-US" sz="2400" dirty="0">
              <a:solidFill>
                <a:schemeClr val="bg1"/>
              </a:solidFill>
              <a:latin typeface="HG丸ｺﾞｼｯｸM-PRO" pitchFamily="50" charset="-128"/>
              <a:ea typeface="HG丸ｺﾞｼｯｸM-PRO" pitchFamily="50" charset="-128"/>
            </a:endParaRPr>
          </a:p>
        </p:txBody>
      </p:sp>
      <p:sp>
        <p:nvSpPr>
          <p:cNvPr id="6153" name="テキスト ボックス 21"/>
          <p:cNvSpPr txBox="1">
            <a:spLocks noChangeArrowheads="1"/>
          </p:cNvSpPr>
          <p:nvPr/>
        </p:nvSpPr>
        <p:spPr bwMode="auto">
          <a:xfrm>
            <a:off x="3384614" y="6148603"/>
            <a:ext cx="7199312" cy="707886"/>
          </a:xfrm>
          <a:prstGeom prst="rect">
            <a:avLst/>
          </a:prstGeom>
          <a:noFill/>
          <a:ln w="19050">
            <a:noFill/>
            <a:miter lim="800000"/>
            <a:headEnd/>
            <a:tailEnd/>
          </a:ln>
        </p:spPr>
        <p:txBody>
          <a:bodyPr>
            <a:spAutoFit/>
          </a:bodyPr>
          <a:lstStyle/>
          <a:p>
            <a:r>
              <a:rPr lang="ja-JP" altLang="en-US" sz="2000" dirty="0">
                <a:solidFill>
                  <a:srgbClr val="FF0000"/>
                </a:solidFill>
                <a:latin typeface="HG丸ｺﾞｼｯｸM-PRO" pitchFamily="50" charset="-128"/>
                <a:ea typeface="HG丸ｺﾞｼｯｸM-PRO" pitchFamily="50" charset="-128"/>
              </a:rPr>
              <a:t>　　　　</a:t>
            </a:r>
            <a:r>
              <a:rPr lang="ja-JP" altLang="en-US" sz="2000" dirty="0" smtClean="0">
                <a:solidFill>
                  <a:srgbClr val="FF0000"/>
                </a:solidFill>
                <a:latin typeface="HG丸ｺﾞｼｯｸM-PRO" pitchFamily="50" charset="-128"/>
                <a:ea typeface="HG丸ｺﾞｼｯｸM-PRO" pitchFamily="50" charset="-128"/>
              </a:rPr>
              <a:t>     </a:t>
            </a:r>
            <a:r>
              <a:rPr lang="en-US" altLang="ja-JP" sz="2000" dirty="0" smtClean="0">
                <a:solidFill>
                  <a:srgbClr val="FF0000"/>
                </a:solidFill>
                <a:latin typeface="HG丸ｺﾞｼｯｸM-PRO" pitchFamily="50" charset="-128"/>
                <a:ea typeface="HG丸ｺﾞｼｯｸM-PRO" pitchFamily="50" charset="-128"/>
              </a:rPr>
              <a:t>Disaster-resilient</a:t>
            </a:r>
            <a:r>
              <a:rPr lang="ja-JP" altLang="en-US" sz="2000" dirty="0" smtClean="0">
                <a:solidFill>
                  <a:srgbClr val="FF0000"/>
                </a:solidFill>
                <a:latin typeface="HG丸ｺﾞｼｯｸM-PRO" pitchFamily="50" charset="-128"/>
                <a:ea typeface="HG丸ｺﾞｼｯｸM-PRO" pitchFamily="50" charset="-128"/>
              </a:rPr>
              <a:t> </a:t>
            </a:r>
            <a:r>
              <a:rPr lang="en-US" altLang="ja-JP" sz="2000" dirty="0" smtClean="0">
                <a:solidFill>
                  <a:srgbClr val="FF0000"/>
                </a:solidFill>
                <a:latin typeface="HG丸ｺﾞｼｯｸM-PRO" pitchFamily="50" charset="-128"/>
                <a:ea typeface="HG丸ｺﾞｼｯｸM-PRO" pitchFamily="50" charset="-128"/>
              </a:rPr>
              <a:t>City</a:t>
            </a:r>
            <a:endParaRPr lang="en-US" altLang="ja-JP" sz="2000" dirty="0">
              <a:solidFill>
                <a:srgbClr val="FF0000"/>
              </a:solidFill>
              <a:latin typeface="HG丸ｺﾞｼｯｸM-PRO" pitchFamily="50" charset="-128"/>
              <a:ea typeface="HG丸ｺﾞｼｯｸM-PRO" pitchFamily="50" charset="-128"/>
            </a:endParaRPr>
          </a:p>
          <a:p>
            <a:r>
              <a:rPr lang="ja-JP" altLang="en-US" sz="2000" dirty="0">
                <a:solidFill>
                  <a:srgbClr val="FF0000"/>
                </a:solidFill>
                <a:latin typeface="HG丸ｺﾞｼｯｸM-PRO" pitchFamily="50" charset="-128"/>
                <a:ea typeface="HG丸ｺﾞｼｯｸM-PRO" pitchFamily="50" charset="-128"/>
              </a:rPr>
              <a:t>　</a:t>
            </a:r>
            <a:r>
              <a:rPr lang="ja-JP" altLang="en-US" sz="2000" dirty="0" smtClean="0">
                <a:solidFill>
                  <a:srgbClr val="FF0000"/>
                </a:solidFill>
                <a:latin typeface="HG丸ｺﾞｼｯｸM-PRO" pitchFamily="50" charset="-128"/>
                <a:ea typeface="HG丸ｺﾞｼｯｸM-PRO" pitchFamily="50" charset="-128"/>
              </a:rPr>
              <a:t>　　　</a:t>
            </a:r>
            <a:r>
              <a:rPr lang="ja-JP" altLang="en-US" dirty="0" smtClean="0">
                <a:solidFill>
                  <a:srgbClr val="FF0000"/>
                </a:solidFill>
                <a:latin typeface="HG丸ｺﾞｼｯｸM-PRO" pitchFamily="50" charset="-128"/>
                <a:ea typeface="HG丸ｺﾞｼｯｸM-PRO" pitchFamily="50" charset="-128"/>
              </a:rPr>
              <a:t>「</a:t>
            </a:r>
            <a:r>
              <a:rPr lang="en-US" altLang="ja-JP" dirty="0" smtClean="0">
                <a:solidFill>
                  <a:srgbClr val="FF0000"/>
                </a:solidFill>
                <a:latin typeface="HG丸ｺﾞｼｯｸM-PRO" pitchFamily="50" charset="-128"/>
                <a:ea typeface="HG丸ｺﾞｼｯｸM-PRO" pitchFamily="50" charset="-128"/>
              </a:rPr>
              <a:t>Disaster risk reduction city – Tagajo</a:t>
            </a:r>
            <a:r>
              <a:rPr lang="ja-JP" altLang="en-US" dirty="0" smtClean="0">
                <a:solidFill>
                  <a:srgbClr val="FF0000"/>
                </a:solidFill>
                <a:latin typeface="HG丸ｺﾞｼｯｸM-PRO" pitchFamily="50" charset="-128"/>
                <a:ea typeface="HG丸ｺﾞｼｯｸM-PRO" pitchFamily="50" charset="-128"/>
              </a:rPr>
              <a:t>」</a:t>
            </a:r>
            <a:endParaRPr lang="en-US" altLang="ja-JP" dirty="0">
              <a:solidFill>
                <a:srgbClr val="FF0000"/>
              </a:solidFill>
              <a:latin typeface="HG丸ｺﾞｼｯｸM-PRO" pitchFamily="50" charset="-128"/>
              <a:ea typeface="HG丸ｺﾞｼｯｸM-PRO" pitchFamily="50" charset="-128"/>
            </a:endParaRPr>
          </a:p>
        </p:txBody>
      </p:sp>
      <p:sp>
        <p:nvSpPr>
          <p:cNvPr id="6154" name="正方形/長方形 11"/>
          <p:cNvSpPr>
            <a:spLocks noChangeArrowheads="1"/>
          </p:cNvSpPr>
          <p:nvPr/>
        </p:nvSpPr>
        <p:spPr bwMode="auto">
          <a:xfrm>
            <a:off x="440938" y="2210307"/>
            <a:ext cx="1999265" cy="830997"/>
          </a:xfrm>
          <a:prstGeom prst="rect">
            <a:avLst/>
          </a:prstGeom>
          <a:noFill/>
          <a:ln w="9525">
            <a:noFill/>
            <a:miter lim="800000"/>
            <a:headEnd/>
            <a:tailEnd/>
          </a:ln>
        </p:spPr>
        <p:txBody>
          <a:bodyPr wrap="none">
            <a:spAutoFit/>
          </a:bodyPr>
          <a:lstStyle/>
          <a:p>
            <a:pPr algn="ctr"/>
            <a:r>
              <a:rPr lang="en-US" altLang="ja-JP" sz="1600" dirty="0" smtClean="0">
                <a:latin typeface="HG丸ｺﾞｼｯｸM-PRO" pitchFamily="50" charset="-128"/>
                <a:ea typeface="HG丸ｺﾞｼｯｸM-PRO" pitchFamily="50" charset="-128"/>
              </a:rPr>
              <a:t>Disaster damage </a:t>
            </a:r>
            <a:br>
              <a:rPr lang="en-US" altLang="ja-JP" sz="1600" dirty="0" smtClean="0">
                <a:latin typeface="HG丸ｺﾞｼｯｸM-PRO" pitchFamily="50" charset="-128"/>
                <a:ea typeface="HG丸ｺﾞｼｯｸM-PRO" pitchFamily="50" charset="-128"/>
              </a:rPr>
            </a:br>
            <a:r>
              <a:rPr lang="en-US" altLang="ja-JP" sz="1600" dirty="0" smtClean="0">
                <a:latin typeface="HG丸ｺﾞｼｯｸM-PRO" pitchFamily="50" charset="-128"/>
                <a:ea typeface="HG丸ｺﾞｼｯｸM-PRO" pitchFamily="50" charset="-128"/>
              </a:rPr>
              <a:t>and records </a:t>
            </a:r>
          </a:p>
          <a:p>
            <a:pPr algn="ctr"/>
            <a:endParaRPr lang="en-US" altLang="ja-JP" sz="1600" dirty="0">
              <a:latin typeface="HG丸ｺﾞｼｯｸM-PRO" pitchFamily="50" charset="-128"/>
              <a:ea typeface="HG丸ｺﾞｼｯｸM-PRO" pitchFamily="50" charset="-128"/>
            </a:endParaRPr>
          </a:p>
        </p:txBody>
      </p:sp>
      <p:sp>
        <p:nvSpPr>
          <p:cNvPr id="6155" name="正方形/長方形 12"/>
          <p:cNvSpPr>
            <a:spLocks noChangeArrowheads="1"/>
          </p:cNvSpPr>
          <p:nvPr/>
        </p:nvSpPr>
        <p:spPr bwMode="auto">
          <a:xfrm>
            <a:off x="885179" y="3349044"/>
            <a:ext cx="2776722" cy="646331"/>
          </a:xfrm>
          <a:prstGeom prst="rect">
            <a:avLst/>
          </a:prstGeom>
          <a:noFill/>
          <a:ln w="9525">
            <a:noFill/>
            <a:miter lim="800000"/>
            <a:headEnd/>
            <a:tailEnd/>
          </a:ln>
        </p:spPr>
        <p:txBody>
          <a:bodyPr wrap="none">
            <a:spAutoFit/>
          </a:bodyPr>
          <a:lstStyle/>
          <a:p>
            <a:pPr algn="ctr"/>
            <a:r>
              <a:rPr lang="en-US" altLang="ja-JP" sz="1200" dirty="0" smtClean="0">
                <a:latin typeface="HG丸ｺﾞｼｯｸM-PRO" pitchFamily="50" charset="-128"/>
                <a:ea typeface="HG丸ｺﾞｼｯｸM-PRO" pitchFamily="50" charset="-128"/>
              </a:rPr>
              <a:t>Experience/Lessons</a:t>
            </a:r>
          </a:p>
          <a:p>
            <a:pPr algn="ctr"/>
            <a:r>
              <a:rPr lang="en-US" altLang="ja-JP" sz="1200" dirty="0" smtClean="0">
                <a:latin typeface="HG丸ｺﾞｼｯｸM-PRO" pitchFamily="50" charset="-128"/>
                <a:ea typeface="HG丸ｺﾞｼｯｸM-PRO" pitchFamily="50" charset="-128"/>
              </a:rPr>
              <a:t>from the Great East </a:t>
            </a:r>
          </a:p>
          <a:p>
            <a:pPr algn="ctr"/>
            <a:r>
              <a:rPr lang="en-US" altLang="ja-JP" sz="1200" dirty="0" smtClean="0">
                <a:latin typeface="HG丸ｺﾞｼｯｸM-PRO" pitchFamily="50" charset="-128"/>
                <a:ea typeface="HG丸ｺﾞｼｯｸM-PRO" pitchFamily="50" charset="-128"/>
              </a:rPr>
              <a:t>Japan</a:t>
            </a:r>
            <a:r>
              <a:rPr lang="en-US" altLang="ja-JP" sz="1200" dirty="0">
                <a:latin typeface="HG丸ｺﾞｼｯｸM-PRO" pitchFamily="50" charset="-128"/>
                <a:ea typeface="HG丸ｺﾞｼｯｸM-PRO" pitchFamily="50" charset="-128"/>
              </a:rPr>
              <a:t> </a:t>
            </a:r>
            <a:r>
              <a:rPr lang="en-US" altLang="ja-JP" sz="1200" dirty="0" smtClean="0">
                <a:latin typeface="HG丸ｺﾞｼｯｸM-PRO" pitchFamily="50" charset="-128"/>
                <a:ea typeface="HG丸ｺﾞｼｯｸM-PRO" pitchFamily="50" charset="-128"/>
              </a:rPr>
              <a:t>Earthquake and Tsunami </a:t>
            </a:r>
            <a:endParaRPr lang="en-US" altLang="ja-JP" sz="1200" dirty="0">
              <a:latin typeface="HG丸ｺﾞｼｯｸM-PRO" pitchFamily="50" charset="-128"/>
              <a:ea typeface="HG丸ｺﾞｼｯｸM-PRO" pitchFamily="50" charset="-128"/>
            </a:endParaRPr>
          </a:p>
        </p:txBody>
      </p:sp>
      <p:sp>
        <p:nvSpPr>
          <p:cNvPr id="6156" name="正方形/長方形 13"/>
          <p:cNvSpPr>
            <a:spLocks noChangeArrowheads="1"/>
          </p:cNvSpPr>
          <p:nvPr/>
        </p:nvSpPr>
        <p:spPr bwMode="auto">
          <a:xfrm>
            <a:off x="2359178" y="2057916"/>
            <a:ext cx="1539204" cy="1169551"/>
          </a:xfrm>
          <a:prstGeom prst="rect">
            <a:avLst/>
          </a:prstGeom>
          <a:noFill/>
          <a:ln w="9525">
            <a:noFill/>
            <a:miter lim="800000"/>
            <a:headEnd/>
            <a:tailEnd/>
          </a:ln>
        </p:spPr>
        <p:txBody>
          <a:bodyPr wrap="none">
            <a:spAutoFit/>
          </a:bodyPr>
          <a:lstStyle/>
          <a:p>
            <a:pPr algn="ctr"/>
            <a:r>
              <a:rPr lang="en-US" altLang="ja-JP" sz="1400" dirty="0" smtClean="0">
                <a:latin typeface="HG丸ｺﾞｼｯｸM-PRO" pitchFamily="50" charset="-128"/>
                <a:ea typeface="HG丸ｺﾞｼｯｸM-PRO" pitchFamily="50" charset="-128"/>
              </a:rPr>
              <a:t>Disaster risks : </a:t>
            </a:r>
          </a:p>
          <a:p>
            <a:pPr algn="ctr"/>
            <a:r>
              <a:rPr lang="en-US" altLang="ja-JP" sz="1400" dirty="0" smtClean="0">
                <a:latin typeface="HG丸ｺﾞｼｯｸM-PRO" pitchFamily="50" charset="-128"/>
                <a:ea typeface="HG丸ｺﾞｼｯｸM-PRO" pitchFamily="50" charset="-128"/>
              </a:rPr>
              <a:t>earthquake</a:t>
            </a:r>
          </a:p>
          <a:p>
            <a:pPr algn="ctr"/>
            <a:r>
              <a:rPr lang="en-US" altLang="ja-JP" sz="1400" dirty="0" smtClean="0">
                <a:latin typeface="HG丸ｺﾞｼｯｸM-PRO" pitchFamily="50" charset="-128"/>
                <a:ea typeface="HG丸ｺﾞｼｯｸM-PRO" pitchFamily="50" charset="-128"/>
              </a:rPr>
              <a:t>tsunami</a:t>
            </a:r>
          </a:p>
          <a:p>
            <a:pPr algn="ctr"/>
            <a:r>
              <a:rPr lang="en-US" altLang="ja-JP" sz="1400" dirty="0" smtClean="0">
                <a:latin typeface="HG丸ｺﾞｼｯｸM-PRO" pitchFamily="50" charset="-128"/>
                <a:ea typeface="HG丸ｺﾞｼｯｸM-PRO" pitchFamily="50" charset="-128"/>
              </a:rPr>
              <a:t>heavy rain</a:t>
            </a:r>
          </a:p>
          <a:p>
            <a:pPr algn="ctr"/>
            <a:endParaRPr lang="en-US" altLang="ja-JP" sz="1400" dirty="0">
              <a:latin typeface="HG丸ｺﾞｼｯｸM-PRO" pitchFamily="50" charset="-128"/>
              <a:ea typeface="HG丸ｺﾞｼｯｸM-PRO" pitchFamily="50" charset="-128"/>
            </a:endParaRPr>
          </a:p>
        </p:txBody>
      </p:sp>
      <p:sp>
        <p:nvSpPr>
          <p:cNvPr id="4" name="テキスト ボックス 3"/>
          <p:cNvSpPr txBox="1"/>
          <p:nvPr/>
        </p:nvSpPr>
        <p:spPr>
          <a:xfrm>
            <a:off x="4509861" y="967133"/>
            <a:ext cx="2293967" cy="5293757"/>
          </a:xfrm>
          <a:prstGeom prst="rect">
            <a:avLst/>
          </a:prstGeom>
          <a:noFill/>
          <a:ln>
            <a:solidFill>
              <a:schemeClr val="accent1"/>
            </a:solidFill>
          </a:ln>
        </p:spPr>
        <p:txBody>
          <a:bodyPr wrap="square" rtlCol="0">
            <a:spAutoFit/>
          </a:bodyPr>
          <a:lstStyle/>
          <a:p>
            <a:r>
              <a:rPr kumimoji="1" lang="en-US" altLang="ja-JP" sz="1400" dirty="0" smtClean="0"/>
              <a:t>Declaration of DRR City</a:t>
            </a:r>
          </a:p>
          <a:p>
            <a:r>
              <a:rPr lang="en-US" altLang="ja-JP" sz="900" dirty="0" smtClean="0"/>
              <a:t>    Tagajo city, which has a long history and tradition, was suffered from many natural disasters such as </a:t>
            </a:r>
            <a:r>
              <a:rPr lang="en-US" altLang="ja-JP" sz="900" dirty="0" err="1" smtClean="0"/>
              <a:t>Jogan</a:t>
            </a:r>
            <a:r>
              <a:rPr lang="en-US" altLang="ja-JP" sz="900" dirty="0" smtClean="0"/>
              <a:t> Earthquake in ancient times and 8.5 / 9.22 Heavy Rains in recent years.</a:t>
            </a:r>
          </a:p>
          <a:p>
            <a:r>
              <a:rPr lang="en-US" altLang="ja-JP" sz="900" dirty="0"/>
              <a:t> </a:t>
            </a:r>
            <a:r>
              <a:rPr lang="en-US" altLang="ja-JP" sz="900" dirty="0" smtClean="0"/>
              <a:t>    The Great East Japan Earthquake caused devastating damage to the northeast region of Japan, making us feel how powerless we are in the face of Nature.</a:t>
            </a:r>
          </a:p>
          <a:p>
            <a:r>
              <a:rPr lang="en-US" altLang="ja-JP" sz="900" dirty="0"/>
              <a:t> </a:t>
            </a:r>
            <a:r>
              <a:rPr lang="en-US" altLang="ja-JP" sz="900" dirty="0" smtClean="0"/>
              <a:t>     We cannot rule out the possibility of suffering from terrible disasters again like flood, typhoon, landslide, earthquake, tsunami and so on. </a:t>
            </a:r>
            <a:r>
              <a:rPr lang="en-US" altLang="ja-JP" sz="900" dirty="0"/>
              <a:t> </a:t>
            </a:r>
            <a:endParaRPr lang="en-US" altLang="ja-JP" sz="900" dirty="0" smtClean="0"/>
          </a:p>
          <a:p>
            <a:r>
              <a:rPr lang="en-US" altLang="ja-JP" sz="900" dirty="0" smtClean="0"/>
              <a:t>      Therefore, in order to prepare for future disasters, we have to pass on to the next generation our experience and lessons obtained by surviving natural disasters.</a:t>
            </a:r>
          </a:p>
          <a:p>
            <a:r>
              <a:rPr lang="en-US" altLang="ja-JP" sz="900" dirty="0"/>
              <a:t> </a:t>
            </a:r>
            <a:r>
              <a:rPr lang="en-US" altLang="ja-JP" sz="900" dirty="0" smtClean="0"/>
              <a:t>     We need to understand  that each of us is an agent of town/city development, and to learn from the history based on the roles of self-help, mutual assistance, and support by public bodies, and the mutual collaboration. From such point of view, we will promote “Disaster Risk Reduction”  to minimize damage not only as responsible individuals but also as cooperative citizens.</a:t>
            </a:r>
          </a:p>
          <a:p>
            <a:r>
              <a:rPr lang="en-US" altLang="ja-JP" sz="900" dirty="0"/>
              <a:t> </a:t>
            </a:r>
            <a:r>
              <a:rPr lang="en-US" altLang="ja-JP" sz="900" dirty="0" smtClean="0"/>
              <a:t>     We will also make efforts to protect human lives as top priority, to prepare for disasters, to minimize damage, and to recover rapidly. Aiming to realize such city, we hereby declare “DRR city – Tagajo.”</a:t>
            </a:r>
          </a:p>
          <a:p>
            <a:r>
              <a:rPr lang="en-US" altLang="ja-JP" sz="900" dirty="0"/>
              <a:t>  </a:t>
            </a:r>
            <a:r>
              <a:rPr lang="en-US" altLang="ja-JP" sz="900" dirty="0" smtClean="0"/>
              <a:t>                                     Nov. 28, 2013</a:t>
            </a:r>
            <a:endParaRPr lang="en-US" altLang="ja-JP" sz="900" dirty="0"/>
          </a:p>
        </p:txBody>
      </p:sp>
      <p:sp>
        <p:nvSpPr>
          <p:cNvPr id="22" name="テキスト ボックス 48"/>
          <p:cNvSpPr txBox="1">
            <a:spLocks noChangeArrowheads="1"/>
          </p:cNvSpPr>
          <p:nvPr/>
        </p:nvSpPr>
        <p:spPr bwMode="auto">
          <a:xfrm flipH="1">
            <a:off x="7601496" y="298527"/>
            <a:ext cx="2041813" cy="307493"/>
          </a:xfrm>
          <a:prstGeom prst="rect">
            <a:avLst/>
          </a:prstGeom>
          <a:noFill/>
          <a:ln w="9525">
            <a:noFill/>
            <a:miter lim="800000"/>
            <a:headEnd/>
            <a:tailEnd/>
          </a:ln>
        </p:spPr>
        <p:txBody>
          <a:bodyPr>
            <a:spAutoFit/>
          </a:bodyPr>
          <a:lstStyle/>
          <a:p>
            <a:r>
              <a:rPr lang="en-US" altLang="ja-JP" sz="1400" dirty="0" smtClean="0">
                <a:latin typeface="HG丸ｺﾞｼｯｸM-PRO" pitchFamily="50" charset="-128"/>
                <a:ea typeface="HG丸ｺﾞｼｯｸM-PRO" pitchFamily="50" charset="-128"/>
              </a:rPr>
              <a:t>Tagajo, Miyagi</a:t>
            </a:r>
            <a:endParaRPr lang="ja-JP" altLang="en-US" sz="1400" dirty="0">
              <a:latin typeface="HG丸ｺﾞｼｯｸM-PRO" pitchFamily="50" charset="-128"/>
              <a:ea typeface="HG丸ｺﾞｼｯｸM-PRO" pitchFamily="50" charset="-128"/>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テキスト ボックス 21"/>
          <p:cNvSpPr txBox="1">
            <a:spLocks noChangeArrowheads="1"/>
          </p:cNvSpPr>
          <p:nvPr/>
        </p:nvSpPr>
        <p:spPr bwMode="auto">
          <a:xfrm>
            <a:off x="850900" y="415925"/>
            <a:ext cx="6224781" cy="523220"/>
          </a:xfrm>
          <a:prstGeom prst="rect">
            <a:avLst/>
          </a:prstGeom>
          <a:noFill/>
          <a:ln w="9525">
            <a:noFill/>
            <a:miter lim="800000"/>
            <a:headEnd/>
            <a:tailEnd/>
          </a:ln>
        </p:spPr>
        <p:txBody>
          <a:bodyPr wrap="none">
            <a:spAutoFit/>
          </a:bodyPr>
          <a:lstStyle/>
          <a:p>
            <a:r>
              <a:rPr lang="ja-JP" altLang="en-US" sz="2800" dirty="0" smtClean="0">
                <a:latin typeface="HG丸ｺﾞｼｯｸM-PRO" pitchFamily="50" charset="-128"/>
                <a:ea typeface="HG丸ｺﾞｼｯｸM-PRO" pitchFamily="50" charset="-128"/>
              </a:rPr>
              <a:t>５ ．</a:t>
            </a:r>
            <a:r>
              <a:rPr lang="en-US" altLang="ja-JP" sz="2800" dirty="0" smtClean="0">
                <a:latin typeface="HG丸ｺﾞｼｯｸM-PRO" pitchFamily="50" charset="-128"/>
                <a:ea typeface="HG丸ｺﾞｼｯｸM-PRO" pitchFamily="50" charset="-128"/>
              </a:rPr>
              <a:t>Tagajo DRR city strategy</a:t>
            </a:r>
            <a:r>
              <a:rPr lang="ja-JP" altLang="en-US" sz="2800" dirty="0">
                <a:latin typeface="HG丸ｺﾞｼｯｸM-PRO" pitchFamily="50" charset="-128"/>
                <a:ea typeface="HG丸ｺﾞｼｯｸM-PRO" pitchFamily="50" charset="-128"/>
              </a:rPr>
              <a:t>　①</a:t>
            </a:r>
          </a:p>
        </p:txBody>
      </p:sp>
      <p:grpSp>
        <p:nvGrpSpPr>
          <p:cNvPr id="2" name="グループ化 7"/>
          <p:cNvGrpSpPr/>
          <p:nvPr/>
        </p:nvGrpSpPr>
        <p:grpSpPr>
          <a:xfrm>
            <a:off x="477731" y="512743"/>
            <a:ext cx="8054855" cy="416742"/>
            <a:chOff x="477731" y="512743"/>
            <a:chExt cx="8054855" cy="416742"/>
          </a:xfrm>
          <a:solidFill>
            <a:srgbClr val="00B050"/>
          </a:solidFill>
        </p:grpSpPr>
        <p:cxnSp>
          <p:nvCxnSpPr>
            <p:cNvPr id="25" name="直線コネクタ 24"/>
            <p:cNvCxnSpPr/>
            <p:nvPr/>
          </p:nvCxnSpPr>
          <p:spPr>
            <a:xfrm>
              <a:off x="487136" y="909410"/>
              <a:ext cx="8045450" cy="14288"/>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477731" y="512743"/>
              <a:ext cx="415248" cy="416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lumMod val="50000"/>
                    <a:lumOff val="50000"/>
                  </a:schemeClr>
                </a:solidFill>
                <a:latin typeface="AR P丸ゴシック体M" pitchFamily="50" charset="-128"/>
                <a:ea typeface="AR P丸ゴシック体M" pitchFamily="50" charset="-128"/>
              </a:endParaRPr>
            </a:p>
          </p:txBody>
        </p:sp>
      </p:grpSp>
      <p:grpSp>
        <p:nvGrpSpPr>
          <p:cNvPr id="7172" name="グループ化 51"/>
          <p:cNvGrpSpPr>
            <a:grpSpLocks/>
          </p:cNvGrpSpPr>
          <p:nvPr/>
        </p:nvGrpSpPr>
        <p:grpSpPr bwMode="auto">
          <a:xfrm>
            <a:off x="7227888" y="260350"/>
            <a:ext cx="2384425" cy="431800"/>
            <a:chOff x="6876257" y="260648"/>
            <a:chExt cx="2384936" cy="432000"/>
          </a:xfrm>
        </p:grpSpPr>
        <p:pic>
          <p:nvPicPr>
            <p:cNvPr id="7220" name="Picture 5">
              <a:hlinkClick r:id="rId3" action="ppaction://hlinkfile"/>
            </p:cNvPr>
            <p:cNvPicPr>
              <a:picLocks noChangeAspect="1" noChangeArrowheads="1"/>
            </p:cNvPicPr>
            <p:nvPr/>
          </p:nvPicPr>
          <p:blipFill>
            <a:blip r:embed="rId4" cstate="print"/>
            <a:srcRect/>
            <a:stretch>
              <a:fillRect/>
            </a:stretch>
          </p:blipFill>
          <p:spPr bwMode="auto">
            <a:xfrm>
              <a:off x="6876257" y="260648"/>
              <a:ext cx="427710" cy="432000"/>
            </a:xfrm>
            <a:prstGeom prst="rect">
              <a:avLst/>
            </a:prstGeom>
            <a:noFill/>
            <a:ln w="9525">
              <a:noFill/>
              <a:miter lim="800000"/>
              <a:headEnd/>
              <a:tailEnd/>
            </a:ln>
          </p:spPr>
        </p:pic>
        <p:sp>
          <p:nvSpPr>
            <p:cNvPr id="7221" name="テキスト ボックス 48"/>
            <p:cNvSpPr txBox="1">
              <a:spLocks noChangeArrowheads="1"/>
            </p:cNvSpPr>
            <p:nvPr/>
          </p:nvSpPr>
          <p:spPr bwMode="auto">
            <a:xfrm flipH="1">
              <a:off x="7218942" y="300382"/>
              <a:ext cx="2042251" cy="307635"/>
            </a:xfrm>
            <a:prstGeom prst="rect">
              <a:avLst/>
            </a:prstGeom>
            <a:noFill/>
            <a:ln w="9525">
              <a:noFill/>
              <a:miter lim="800000"/>
              <a:headEnd/>
              <a:tailEnd/>
            </a:ln>
          </p:spPr>
          <p:txBody>
            <a:bodyPr>
              <a:spAutoFit/>
            </a:bodyPr>
            <a:lstStyle/>
            <a:p>
              <a:endParaRPr lang="ja-JP" altLang="en-US" sz="1400" dirty="0">
                <a:latin typeface="HG丸ｺﾞｼｯｸM-PRO" pitchFamily="50" charset="-128"/>
                <a:ea typeface="HG丸ｺﾞｼｯｸM-PRO" pitchFamily="50" charset="-128"/>
              </a:endParaRPr>
            </a:p>
          </p:txBody>
        </p:sp>
      </p:grpSp>
      <p:sp>
        <p:nvSpPr>
          <p:cNvPr id="20" name="正方形/長方形 19"/>
          <p:cNvSpPr/>
          <p:nvPr/>
        </p:nvSpPr>
        <p:spPr bwMode="auto">
          <a:xfrm>
            <a:off x="173038" y="5954713"/>
            <a:ext cx="1116012" cy="503237"/>
          </a:xfrm>
          <a:prstGeom prst="rect">
            <a:avLst/>
          </a:prstGeom>
          <a:solidFill>
            <a:schemeClr val="accent6"/>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21" name="ホームベース 20"/>
          <p:cNvSpPr/>
          <p:nvPr/>
        </p:nvSpPr>
        <p:spPr bwMode="auto">
          <a:xfrm>
            <a:off x="173038" y="5949950"/>
            <a:ext cx="4714875" cy="503238"/>
          </a:xfrm>
          <a:prstGeom prst="homePlate">
            <a:avLst>
              <a:gd name="adj" fmla="val 0"/>
            </a:avLst>
          </a:prstGeom>
          <a:noFill/>
          <a:ln w="25400">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22" name="正方形/長方形 21"/>
          <p:cNvSpPr/>
          <p:nvPr/>
        </p:nvSpPr>
        <p:spPr bwMode="auto">
          <a:xfrm>
            <a:off x="173038" y="5156200"/>
            <a:ext cx="1116012" cy="504825"/>
          </a:xfrm>
          <a:prstGeom prst="rect">
            <a:avLst/>
          </a:prstGeom>
          <a:solidFill>
            <a:schemeClr val="accent6"/>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23" name="ホームベース 22"/>
          <p:cNvSpPr/>
          <p:nvPr/>
        </p:nvSpPr>
        <p:spPr bwMode="auto">
          <a:xfrm>
            <a:off x="173038" y="5156200"/>
            <a:ext cx="4714875" cy="504825"/>
          </a:xfrm>
          <a:prstGeom prst="homePlate">
            <a:avLst>
              <a:gd name="adj" fmla="val 0"/>
            </a:avLst>
          </a:prstGeom>
          <a:noFill/>
          <a:ln w="25400">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24" name="正方形/長方形 23"/>
          <p:cNvSpPr/>
          <p:nvPr/>
        </p:nvSpPr>
        <p:spPr bwMode="auto">
          <a:xfrm>
            <a:off x="173038" y="4057650"/>
            <a:ext cx="1116012" cy="863600"/>
          </a:xfrm>
          <a:prstGeom prst="rect">
            <a:avLst/>
          </a:prstGeom>
          <a:solidFill>
            <a:schemeClr val="accent6"/>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27" name="正方形/長方形 26"/>
          <p:cNvSpPr/>
          <p:nvPr/>
        </p:nvSpPr>
        <p:spPr bwMode="auto">
          <a:xfrm>
            <a:off x="179388" y="2024063"/>
            <a:ext cx="1116012" cy="1763712"/>
          </a:xfrm>
          <a:prstGeom prst="rect">
            <a:avLst/>
          </a:prstGeom>
          <a:solidFill>
            <a:schemeClr val="accent6"/>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29" name="角丸四角形 28"/>
          <p:cNvSpPr/>
          <p:nvPr/>
        </p:nvSpPr>
        <p:spPr bwMode="auto">
          <a:xfrm>
            <a:off x="149225" y="2636838"/>
            <a:ext cx="1403350" cy="503237"/>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Developing disaster-resilient</a:t>
            </a:r>
            <a:r>
              <a:rPr lang="ja-JP" altLang="en-US" sz="1200" dirty="0" smtClean="0">
                <a:solidFill>
                  <a:schemeClr val="bg1"/>
                </a:solidFill>
                <a:latin typeface="HG丸ｺﾞｼｯｸM-PRO" pitchFamily="50" charset="-128"/>
                <a:ea typeface="HG丸ｺﾞｼｯｸM-PRO" pitchFamily="50" charset="-128"/>
              </a:rPr>
              <a:t> </a:t>
            </a:r>
            <a:r>
              <a:rPr lang="en-US" altLang="ja-JP" sz="1200" dirty="0" smtClean="0">
                <a:solidFill>
                  <a:schemeClr val="bg1"/>
                </a:solidFill>
                <a:latin typeface="HG丸ｺﾞｼｯｸM-PRO" pitchFamily="50" charset="-128"/>
                <a:ea typeface="HG丸ｺﾞｼｯｸM-PRO" pitchFamily="50" charset="-128"/>
              </a:rPr>
              <a:t>city</a:t>
            </a:r>
            <a:endParaRPr lang="ja-JP" altLang="en-US" sz="1200" dirty="0">
              <a:solidFill>
                <a:schemeClr val="bg1"/>
              </a:solidFill>
              <a:latin typeface="HG丸ｺﾞｼｯｸM-PRO" pitchFamily="50" charset="-128"/>
              <a:ea typeface="HG丸ｺﾞｼｯｸM-PRO" pitchFamily="50" charset="-128"/>
            </a:endParaRPr>
          </a:p>
        </p:txBody>
      </p:sp>
      <p:sp>
        <p:nvSpPr>
          <p:cNvPr id="30" name="角丸四角形 29"/>
          <p:cNvSpPr/>
          <p:nvPr/>
        </p:nvSpPr>
        <p:spPr bwMode="auto">
          <a:xfrm>
            <a:off x="155576" y="5194300"/>
            <a:ext cx="1281113" cy="431800"/>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Sharing disaster experience </a:t>
            </a:r>
            <a:endParaRPr lang="en-US" altLang="ja-JP" sz="1200" dirty="0">
              <a:solidFill>
                <a:schemeClr val="bg1"/>
              </a:solidFill>
              <a:latin typeface="HG丸ｺﾞｼｯｸM-PRO" pitchFamily="50" charset="-128"/>
              <a:ea typeface="HG丸ｺﾞｼｯｸM-PRO" pitchFamily="50" charset="-128"/>
            </a:endParaRPr>
          </a:p>
        </p:txBody>
      </p:sp>
      <p:sp>
        <p:nvSpPr>
          <p:cNvPr id="31" name="角丸四角形 30"/>
          <p:cNvSpPr/>
          <p:nvPr/>
        </p:nvSpPr>
        <p:spPr bwMode="auto">
          <a:xfrm>
            <a:off x="122238" y="5991225"/>
            <a:ext cx="1258887" cy="431800"/>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100" dirty="0" smtClean="0">
                <a:solidFill>
                  <a:schemeClr val="bg1"/>
                </a:solidFill>
                <a:latin typeface="HG丸ｺﾞｼｯｸM-PRO" pitchFamily="50" charset="-128"/>
                <a:ea typeface="HG丸ｺﾞｼｯｸM-PRO" pitchFamily="50" charset="-128"/>
              </a:rPr>
              <a:t>DRR </a:t>
            </a:r>
            <a:r>
              <a:rPr lang="en-US" altLang="ja-JP" sz="1200" dirty="0" smtClean="0">
                <a:solidFill>
                  <a:schemeClr val="bg1"/>
                </a:solidFill>
                <a:latin typeface="HG丸ｺﾞｼｯｸM-PRO" pitchFamily="50" charset="-128"/>
                <a:ea typeface="HG丸ｺﾞｼｯｸM-PRO" pitchFamily="50" charset="-128"/>
              </a:rPr>
              <a:t>technology</a:t>
            </a:r>
            <a:endParaRPr lang="ja-JP" altLang="en-US" sz="1200" dirty="0">
              <a:solidFill>
                <a:schemeClr val="bg1"/>
              </a:solidFill>
              <a:latin typeface="HG丸ｺﾞｼｯｸM-PRO" pitchFamily="50" charset="-128"/>
              <a:ea typeface="HG丸ｺﾞｼｯｸM-PRO" pitchFamily="50" charset="-128"/>
            </a:endParaRPr>
          </a:p>
        </p:txBody>
      </p:sp>
      <p:sp>
        <p:nvSpPr>
          <p:cNvPr id="32" name="角丸四角形 31"/>
          <p:cNvSpPr/>
          <p:nvPr/>
        </p:nvSpPr>
        <p:spPr bwMode="auto">
          <a:xfrm>
            <a:off x="107950" y="4083050"/>
            <a:ext cx="1362075" cy="828675"/>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Increasing DRR capacity based on self and mutual help</a:t>
            </a:r>
            <a:endParaRPr lang="ja-JP" altLang="en-US" sz="1200" dirty="0">
              <a:solidFill>
                <a:schemeClr val="bg1"/>
              </a:solidFill>
              <a:latin typeface="HG丸ｺﾞｼｯｸM-PRO" pitchFamily="50" charset="-128"/>
              <a:ea typeface="HG丸ｺﾞｼｯｸM-PRO" pitchFamily="50" charset="-128"/>
            </a:endParaRPr>
          </a:p>
        </p:txBody>
      </p:sp>
      <p:grpSp>
        <p:nvGrpSpPr>
          <p:cNvPr id="7183" name="グループ化 37"/>
          <p:cNvGrpSpPr>
            <a:grpSpLocks/>
          </p:cNvGrpSpPr>
          <p:nvPr/>
        </p:nvGrpSpPr>
        <p:grpSpPr bwMode="auto">
          <a:xfrm>
            <a:off x="1357313" y="2060575"/>
            <a:ext cx="3502025" cy="374650"/>
            <a:chOff x="3460810" y="4664244"/>
            <a:chExt cx="3503986" cy="373706"/>
          </a:xfrm>
        </p:grpSpPr>
        <p:sp>
          <p:nvSpPr>
            <p:cNvPr id="34" name="角丸四角形 33"/>
            <p:cNvSpPr/>
            <p:nvPr/>
          </p:nvSpPr>
          <p:spPr bwMode="auto">
            <a:xfrm>
              <a:off x="4083458" y="4678496"/>
              <a:ext cx="2881338" cy="359454"/>
            </a:xfrm>
            <a:prstGeom prst="roundRect">
              <a:avLst/>
            </a:prstGeom>
            <a:solidFill>
              <a:srgbClr val="00B050"/>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a:solidFill>
                    <a:schemeClr val="bg1"/>
                  </a:solidFill>
                  <a:latin typeface="HG丸ｺﾞｼｯｸM-PRO" pitchFamily="50" charset="-128"/>
                  <a:ea typeface="HG丸ｺﾞｼｯｸM-PRO" pitchFamily="50" charset="-128"/>
                </a:rPr>
                <a:t>B</a:t>
              </a:r>
              <a:r>
                <a:rPr lang="en-US" altLang="ja-JP" sz="1200" dirty="0" smtClean="0">
                  <a:solidFill>
                    <a:schemeClr val="bg1"/>
                  </a:solidFill>
                  <a:latin typeface="HG丸ｺﾞｼｯｸM-PRO" pitchFamily="50" charset="-128"/>
                  <a:ea typeface="HG丸ｺﾞｼｯｸM-PRO" pitchFamily="50" charset="-128"/>
                </a:rPr>
                <a:t>uilding multiple barriers for tsunami</a:t>
              </a:r>
              <a:endParaRPr lang="ja-JP" altLang="en-US" sz="1200" dirty="0">
                <a:solidFill>
                  <a:schemeClr val="bg1"/>
                </a:solidFill>
                <a:latin typeface="HG丸ｺﾞｼｯｸM-PRO" pitchFamily="50" charset="-128"/>
                <a:ea typeface="HG丸ｺﾞｼｯｸM-PRO" pitchFamily="50" charset="-128"/>
              </a:endParaRPr>
            </a:p>
          </p:txBody>
        </p:sp>
        <p:sp>
          <p:nvSpPr>
            <p:cNvPr id="35" name="大波 34"/>
            <p:cNvSpPr/>
            <p:nvPr/>
          </p:nvSpPr>
          <p:spPr bwMode="auto">
            <a:xfrm>
              <a:off x="3460810" y="4664244"/>
              <a:ext cx="540052" cy="359455"/>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1</a:t>
              </a:r>
              <a:endParaRPr lang="ja-JP" altLang="en-US" sz="1400" dirty="0">
                <a:solidFill>
                  <a:schemeClr val="tx1"/>
                </a:solidFill>
                <a:latin typeface="HG丸ｺﾞｼｯｸM-PRO" pitchFamily="50" charset="-128"/>
                <a:ea typeface="HG丸ｺﾞｼｯｸM-PRO" pitchFamily="50" charset="-128"/>
              </a:endParaRPr>
            </a:p>
          </p:txBody>
        </p:sp>
      </p:grpSp>
      <p:grpSp>
        <p:nvGrpSpPr>
          <p:cNvPr id="7184" name="グループ化 38"/>
          <p:cNvGrpSpPr>
            <a:grpSpLocks/>
          </p:cNvGrpSpPr>
          <p:nvPr/>
        </p:nvGrpSpPr>
        <p:grpSpPr bwMode="auto">
          <a:xfrm>
            <a:off x="1358900" y="2492375"/>
            <a:ext cx="3500438" cy="373063"/>
            <a:chOff x="1245706" y="5479558"/>
            <a:chExt cx="3502145" cy="372114"/>
          </a:xfrm>
        </p:grpSpPr>
        <p:sp>
          <p:nvSpPr>
            <p:cNvPr id="37" name="角丸四角形 36"/>
            <p:cNvSpPr/>
            <p:nvPr/>
          </p:nvSpPr>
          <p:spPr bwMode="auto">
            <a:xfrm>
              <a:off x="1866722" y="5492226"/>
              <a:ext cx="2881129" cy="359446"/>
            </a:xfrm>
            <a:prstGeom prst="roundRect">
              <a:avLst/>
            </a:prstGeom>
            <a:solidFill>
              <a:srgbClr val="00B050"/>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Developing earthquake-resilient city</a:t>
              </a:r>
              <a:endParaRPr lang="ja-JP" altLang="en-US" sz="1200" dirty="0">
                <a:solidFill>
                  <a:schemeClr val="bg1"/>
                </a:solidFill>
                <a:latin typeface="HG丸ｺﾞｼｯｸM-PRO" pitchFamily="50" charset="-128"/>
                <a:ea typeface="HG丸ｺﾞｼｯｸM-PRO" pitchFamily="50" charset="-128"/>
              </a:endParaRPr>
            </a:p>
          </p:txBody>
        </p:sp>
        <p:sp>
          <p:nvSpPr>
            <p:cNvPr id="38" name="大波 37"/>
            <p:cNvSpPr/>
            <p:nvPr/>
          </p:nvSpPr>
          <p:spPr bwMode="auto">
            <a:xfrm>
              <a:off x="1245706" y="5479558"/>
              <a:ext cx="540013" cy="359446"/>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2</a:t>
              </a:r>
              <a:endParaRPr lang="ja-JP" altLang="en-US" sz="1400" dirty="0">
                <a:solidFill>
                  <a:schemeClr val="tx1"/>
                </a:solidFill>
                <a:latin typeface="HG丸ｺﾞｼｯｸM-PRO" pitchFamily="50" charset="-128"/>
                <a:ea typeface="HG丸ｺﾞｼｯｸM-PRO" pitchFamily="50" charset="-128"/>
              </a:endParaRPr>
            </a:p>
          </p:txBody>
        </p:sp>
      </p:grpSp>
      <p:grpSp>
        <p:nvGrpSpPr>
          <p:cNvPr id="7185" name="グループ化 39"/>
          <p:cNvGrpSpPr>
            <a:grpSpLocks/>
          </p:cNvGrpSpPr>
          <p:nvPr/>
        </p:nvGrpSpPr>
        <p:grpSpPr bwMode="auto">
          <a:xfrm>
            <a:off x="1344613" y="3355975"/>
            <a:ext cx="3511550" cy="360363"/>
            <a:chOff x="3438575" y="5543730"/>
            <a:chExt cx="3510197" cy="360992"/>
          </a:xfrm>
        </p:grpSpPr>
        <p:sp>
          <p:nvSpPr>
            <p:cNvPr id="40" name="角丸四角形 39"/>
            <p:cNvSpPr/>
            <p:nvPr/>
          </p:nvSpPr>
          <p:spPr bwMode="auto">
            <a:xfrm>
              <a:off x="4068569" y="5545321"/>
              <a:ext cx="2880203" cy="359401"/>
            </a:xfrm>
            <a:prstGeom prst="roundRect">
              <a:avLst/>
            </a:prstGeom>
            <a:solidFill>
              <a:srgbClr val="00B050"/>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Developing disaster response system</a:t>
              </a:r>
              <a:endParaRPr lang="ja-JP" altLang="en-US" sz="1200" dirty="0">
                <a:solidFill>
                  <a:schemeClr val="bg1"/>
                </a:solidFill>
                <a:latin typeface="HG丸ｺﾞｼｯｸM-PRO" pitchFamily="50" charset="-128"/>
                <a:ea typeface="HG丸ｺﾞｼｯｸM-PRO" pitchFamily="50" charset="-128"/>
              </a:endParaRPr>
            </a:p>
          </p:txBody>
        </p:sp>
        <p:sp>
          <p:nvSpPr>
            <p:cNvPr id="41" name="大波 40"/>
            <p:cNvSpPr/>
            <p:nvPr/>
          </p:nvSpPr>
          <p:spPr bwMode="auto">
            <a:xfrm>
              <a:off x="3438575" y="5543730"/>
              <a:ext cx="539542" cy="359401"/>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4</a:t>
              </a:r>
              <a:endParaRPr lang="ja-JP" altLang="en-US" sz="1400" dirty="0">
                <a:solidFill>
                  <a:schemeClr val="tx1"/>
                </a:solidFill>
                <a:latin typeface="HG丸ｺﾞｼｯｸM-PRO" pitchFamily="50" charset="-128"/>
                <a:ea typeface="HG丸ｺﾞｼｯｸM-PRO" pitchFamily="50" charset="-128"/>
              </a:endParaRPr>
            </a:p>
          </p:txBody>
        </p:sp>
      </p:grpSp>
      <p:grpSp>
        <p:nvGrpSpPr>
          <p:cNvPr id="7186" name="グループ化 44"/>
          <p:cNvGrpSpPr>
            <a:grpSpLocks/>
          </p:cNvGrpSpPr>
          <p:nvPr/>
        </p:nvGrpSpPr>
        <p:grpSpPr bwMode="auto">
          <a:xfrm>
            <a:off x="1346200" y="4076700"/>
            <a:ext cx="3505200" cy="363538"/>
            <a:chOff x="3429060" y="6405745"/>
            <a:chExt cx="3504449" cy="362591"/>
          </a:xfrm>
        </p:grpSpPr>
        <p:sp>
          <p:nvSpPr>
            <p:cNvPr id="43" name="角丸四角形 42"/>
            <p:cNvSpPr/>
            <p:nvPr/>
          </p:nvSpPr>
          <p:spPr bwMode="auto">
            <a:xfrm>
              <a:off x="4054401" y="6408912"/>
              <a:ext cx="2879108" cy="359424"/>
            </a:xfrm>
            <a:prstGeom prst="roundRect">
              <a:avLst/>
            </a:prstGeom>
            <a:solidFill>
              <a:srgbClr val="00B050"/>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Enhancing self-help ability</a:t>
              </a:r>
              <a:endParaRPr lang="ja-JP" altLang="en-US" sz="1200" dirty="0">
                <a:solidFill>
                  <a:schemeClr val="bg1"/>
                </a:solidFill>
                <a:latin typeface="HG丸ｺﾞｼｯｸM-PRO" pitchFamily="50" charset="-128"/>
                <a:ea typeface="HG丸ｺﾞｼｯｸM-PRO" pitchFamily="50" charset="-128"/>
              </a:endParaRPr>
            </a:p>
          </p:txBody>
        </p:sp>
        <p:sp>
          <p:nvSpPr>
            <p:cNvPr id="44" name="大波 43"/>
            <p:cNvSpPr/>
            <p:nvPr/>
          </p:nvSpPr>
          <p:spPr bwMode="auto">
            <a:xfrm>
              <a:off x="3429060" y="6405745"/>
              <a:ext cx="539634" cy="359424"/>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5</a:t>
              </a:r>
              <a:endParaRPr lang="ja-JP" altLang="en-US" sz="1400" dirty="0">
                <a:solidFill>
                  <a:schemeClr val="tx1"/>
                </a:solidFill>
                <a:latin typeface="HG丸ｺﾞｼｯｸM-PRO" pitchFamily="50" charset="-128"/>
                <a:ea typeface="HG丸ｺﾞｼｯｸM-PRO" pitchFamily="50" charset="-128"/>
              </a:endParaRPr>
            </a:p>
          </p:txBody>
        </p:sp>
      </p:grpSp>
      <p:grpSp>
        <p:nvGrpSpPr>
          <p:cNvPr id="7187" name="グループ化 45"/>
          <p:cNvGrpSpPr>
            <a:grpSpLocks/>
          </p:cNvGrpSpPr>
          <p:nvPr/>
        </p:nvGrpSpPr>
        <p:grpSpPr bwMode="auto">
          <a:xfrm>
            <a:off x="1343025" y="6008688"/>
            <a:ext cx="3521075" cy="363537"/>
            <a:chOff x="3417937" y="7723363"/>
            <a:chExt cx="3519697" cy="362601"/>
          </a:xfrm>
        </p:grpSpPr>
        <p:sp>
          <p:nvSpPr>
            <p:cNvPr id="46" name="角丸四角形 45"/>
            <p:cNvSpPr/>
            <p:nvPr/>
          </p:nvSpPr>
          <p:spPr bwMode="auto">
            <a:xfrm>
              <a:off x="4059036" y="7726530"/>
              <a:ext cx="2878598" cy="359434"/>
            </a:xfrm>
            <a:prstGeom prst="roundRect">
              <a:avLst/>
            </a:prstGeom>
            <a:solidFill>
              <a:srgbClr val="00B050"/>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400" dirty="0" smtClean="0">
                  <a:solidFill>
                    <a:schemeClr val="bg1"/>
                  </a:solidFill>
                  <a:latin typeface="HG丸ｺﾞｼｯｸM-PRO" pitchFamily="50" charset="-128"/>
                  <a:ea typeface="HG丸ｺﾞｼｯｸM-PRO" pitchFamily="50" charset="-128"/>
                </a:rPr>
                <a:t>DRR Research Park Program</a:t>
              </a:r>
              <a:endParaRPr lang="ja-JP" altLang="en-US" sz="1400" dirty="0">
                <a:solidFill>
                  <a:schemeClr val="bg1"/>
                </a:solidFill>
                <a:latin typeface="HG丸ｺﾞｼｯｸM-PRO" pitchFamily="50" charset="-128"/>
                <a:ea typeface="HG丸ｺﾞｼｯｸM-PRO" pitchFamily="50" charset="-128"/>
              </a:endParaRPr>
            </a:p>
          </p:txBody>
        </p:sp>
        <p:sp>
          <p:nvSpPr>
            <p:cNvPr id="47" name="大波 46"/>
            <p:cNvSpPr/>
            <p:nvPr/>
          </p:nvSpPr>
          <p:spPr bwMode="auto">
            <a:xfrm>
              <a:off x="3417937" y="7723363"/>
              <a:ext cx="539539" cy="359434"/>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8</a:t>
              </a:r>
              <a:endParaRPr lang="ja-JP" altLang="en-US" sz="1400" dirty="0">
                <a:solidFill>
                  <a:schemeClr val="tx1"/>
                </a:solidFill>
                <a:latin typeface="HG丸ｺﾞｼｯｸM-PRO" pitchFamily="50" charset="-128"/>
                <a:ea typeface="HG丸ｺﾞｼｯｸM-PRO" pitchFamily="50" charset="-128"/>
              </a:endParaRPr>
            </a:p>
          </p:txBody>
        </p:sp>
      </p:grpSp>
      <p:grpSp>
        <p:nvGrpSpPr>
          <p:cNvPr id="7188" name="グループ化 46"/>
          <p:cNvGrpSpPr>
            <a:grpSpLocks/>
          </p:cNvGrpSpPr>
          <p:nvPr/>
        </p:nvGrpSpPr>
        <p:grpSpPr bwMode="auto">
          <a:xfrm>
            <a:off x="1333500" y="5211763"/>
            <a:ext cx="3530600" cy="363537"/>
            <a:chOff x="3406824" y="9006054"/>
            <a:chExt cx="3531879" cy="364170"/>
          </a:xfrm>
        </p:grpSpPr>
        <p:sp>
          <p:nvSpPr>
            <p:cNvPr id="49" name="角丸四角形 48"/>
            <p:cNvSpPr/>
            <p:nvPr/>
          </p:nvSpPr>
          <p:spPr bwMode="auto">
            <a:xfrm>
              <a:off x="4057935" y="9010824"/>
              <a:ext cx="2880768" cy="359400"/>
            </a:xfrm>
            <a:prstGeom prst="roundRect">
              <a:avLst/>
            </a:prstGeom>
            <a:solidFill>
              <a:srgbClr val="00B050"/>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400" dirty="0" smtClean="0">
                  <a:solidFill>
                    <a:schemeClr val="bg1"/>
                  </a:solidFill>
                  <a:latin typeface="HG丸ｺﾞｼｯｸM-PRO" pitchFamily="50" charset="-128"/>
                  <a:ea typeface="HG丸ｺﾞｼｯｸM-PRO" pitchFamily="50" charset="-128"/>
                </a:rPr>
                <a:t>Sharing disaster experience</a:t>
              </a:r>
              <a:endParaRPr lang="ja-JP" altLang="en-US" sz="1400" dirty="0">
                <a:solidFill>
                  <a:schemeClr val="bg1"/>
                </a:solidFill>
                <a:latin typeface="HG丸ｺﾞｼｯｸM-PRO" pitchFamily="50" charset="-128"/>
                <a:ea typeface="HG丸ｺﾞｼｯｸM-PRO" pitchFamily="50" charset="-128"/>
              </a:endParaRPr>
            </a:p>
          </p:txBody>
        </p:sp>
        <p:sp>
          <p:nvSpPr>
            <p:cNvPr id="50" name="大波 49"/>
            <p:cNvSpPr/>
            <p:nvPr/>
          </p:nvSpPr>
          <p:spPr bwMode="auto">
            <a:xfrm>
              <a:off x="3406824" y="9006054"/>
              <a:ext cx="539946" cy="359400"/>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7</a:t>
              </a:r>
              <a:endParaRPr lang="ja-JP" altLang="en-US" sz="1400" dirty="0">
                <a:solidFill>
                  <a:schemeClr val="tx1"/>
                </a:solidFill>
                <a:latin typeface="HG丸ｺﾞｼｯｸM-PRO" pitchFamily="50" charset="-128"/>
                <a:ea typeface="HG丸ｺﾞｼｯｸM-PRO" pitchFamily="50" charset="-128"/>
              </a:endParaRPr>
            </a:p>
          </p:txBody>
        </p:sp>
      </p:grpSp>
      <p:grpSp>
        <p:nvGrpSpPr>
          <p:cNvPr id="7189" name="グループ化 48"/>
          <p:cNvGrpSpPr>
            <a:grpSpLocks/>
          </p:cNvGrpSpPr>
          <p:nvPr/>
        </p:nvGrpSpPr>
        <p:grpSpPr bwMode="auto">
          <a:xfrm>
            <a:off x="1349375" y="2924175"/>
            <a:ext cx="3509963" cy="371475"/>
            <a:chOff x="3438573" y="5949178"/>
            <a:chExt cx="3509414" cy="370543"/>
          </a:xfrm>
        </p:grpSpPr>
        <p:sp>
          <p:nvSpPr>
            <p:cNvPr id="52" name="角丸四角形 51"/>
            <p:cNvSpPr/>
            <p:nvPr/>
          </p:nvSpPr>
          <p:spPr bwMode="auto">
            <a:xfrm>
              <a:off x="4068712" y="5960263"/>
              <a:ext cx="2879275" cy="359458"/>
            </a:xfrm>
            <a:prstGeom prst="roundRect">
              <a:avLst/>
            </a:prstGeom>
            <a:solidFill>
              <a:srgbClr val="00B050"/>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600" dirty="0" smtClean="0">
                  <a:solidFill>
                    <a:schemeClr val="bg1"/>
                  </a:solidFill>
                  <a:latin typeface="HG丸ｺﾞｼｯｸM-PRO" pitchFamily="50" charset="-128"/>
                  <a:ea typeface="HG丸ｺﾞｼｯｸM-PRO" pitchFamily="50" charset="-128"/>
                </a:rPr>
                <a:t>Minimizing flood damage</a:t>
              </a:r>
              <a:endParaRPr lang="ja-JP" altLang="en-US" sz="1600" dirty="0">
                <a:solidFill>
                  <a:schemeClr val="bg1"/>
                </a:solidFill>
                <a:latin typeface="HG丸ｺﾞｼｯｸM-PRO" pitchFamily="50" charset="-128"/>
                <a:ea typeface="HG丸ｺﾞｼｯｸM-PRO" pitchFamily="50" charset="-128"/>
              </a:endParaRPr>
            </a:p>
          </p:txBody>
        </p:sp>
        <p:sp>
          <p:nvSpPr>
            <p:cNvPr id="53" name="大波 52"/>
            <p:cNvSpPr/>
            <p:nvPr/>
          </p:nvSpPr>
          <p:spPr bwMode="auto">
            <a:xfrm>
              <a:off x="3438573" y="5949178"/>
              <a:ext cx="539666" cy="359459"/>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3</a:t>
              </a:r>
              <a:endParaRPr lang="ja-JP" altLang="en-US" sz="1400" dirty="0">
                <a:solidFill>
                  <a:schemeClr val="tx1"/>
                </a:solidFill>
                <a:latin typeface="HG丸ｺﾞｼｯｸM-PRO" pitchFamily="50" charset="-128"/>
                <a:ea typeface="HG丸ｺﾞｼｯｸM-PRO" pitchFamily="50" charset="-128"/>
              </a:endParaRPr>
            </a:p>
          </p:txBody>
        </p:sp>
      </p:grpSp>
      <p:sp>
        <p:nvSpPr>
          <p:cNvPr id="58" name="ホームベース 57"/>
          <p:cNvSpPr/>
          <p:nvPr/>
        </p:nvSpPr>
        <p:spPr bwMode="auto">
          <a:xfrm>
            <a:off x="179388" y="2012950"/>
            <a:ext cx="4714875" cy="1763713"/>
          </a:xfrm>
          <a:prstGeom prst="homePlate">
            <a:avLst>
              <a:gd name="adj" fmla="val 0"/>
            </a:avLst>
          </a:prstGeom>
          <a:noFill/>
          <a:ln w="25400">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59" name="ホームベース 58"/>
          <p:cNvSpPr/>
          <p:nvPr/>
        </p:nvSpPr>
        <p:spPr bwMode="auto">
          <a:xfrm>
            <a:off x="173038" y="4044950"/>
            <a:ext cx="4714875" cy="865188"/>
          </a:xfrm>
          <a:prstGeom prst="homePlate">
            <a:avLst>
              <a:gd name="adj" fmla="val 0"/>
            </a:avLst>
          </a:prstGeom>
          <a:noFill/>
          <a:ln w="25400">
            <a:solidFill>
              <a:schemeClr val="accent6"/>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grpSp>
        <p:nvGrpSpPr>
          <p:cNvPr id="7192" name="グループ化 51"/>
          <p:cNvGrpSpPr>
            <a:grpSpLocks/>
          </p:cNvGrpSpPr>
          <p:nvPr/>
        </p:nvGrpSpPr>
        <p:grpSpPr bwMode="auto">
          <a:xfrm>
            <a:off x="1331913" y="4508500"/>
            <a:ext cx="3536950" cy="363536"/>
            <a:chOff x="3429047" y="6405738"/>
            <a:chExt cx="3536960" cy="362599"/>
          </a:xfrm>
        </p:grpSpPr>
        <p:sp>
          <p:nvSpPr>
            <p:cNvPr id="89" name="角丸四角形 88"/>
            <p:cNvSpPr/>
            <p:nvPr/>
          </p:nvSpPr>
          <p:spPr bwMode="auto">
            <a:xfrm>
              <a:off x="4086274" y="6408903"/>
              <a:ext cx="2879733" cy="359434"/>
            </a:xfrm>
            <a:prstGeom prst="roundRect">
              <a:avLst/>
            </a:prstGeom>
            <a:solidFill>
              <a:srgbClr val="00B050"/>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200" dirty="0" smtClean="0">
                  <a:solidFill>
                    <a:schemeClr val="bg1"/>
                  </a:solidFill>
                  <a:latin typeface="HG丸ｺﾞｼｯｸM-PRO" pitchFamily="50" charset="-128"/>
                  <a:ea typeface="HG丸ｺﾞｼｯｸM-PRO" pitchFamily="50" charset="-128"/>
                </a:rPr>
                <a:t>Strengthening community DRR capacity  </a:t>
              </a:r>
              <a:endParaRPr lang="ja-JP" altLang="en-US" sz="1200" dirty="0">
                <a:solidFill>
                  <a:schemeClr val="bg1"/>
                </a:solidFill>
                <a:latin typeface="HG丸ｺﾞｼｯｸM-PRO" pitchFamily="50" charset="-128"/>
                <a:ea typeface="HG丸ｺﾞｼｯｸM-PRO" pitchFamily="50" charset="-128"/>
              </a:endParaRPr>
            </a:p>
          </p:txBody>
        </p:sp>
        <p:sp>
          <p:nvSpPr>
            <p:cNvPr id="90" name="大波 89"/>
            <p:cNvSpPr/>
            <p:nvPr/>
          </p:nvSpPr>
          <p:spPr bwMode="auto">
            <a:xfrm>
              <a:off x="3429047" y="6405738"/>
              <a:ext cx="539752" cy="359434"/>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6</a:t>
              </a:r>
              <a:endParaRPr lang="ja-JP" altLang="en-US" sz="1400" dirty="0">
                <a:solidFill>
                  <a:schemeClr val="tx1"/>
                </a:solidFill>
                <a:latin typeface="HG丸ｺﾞｼｯｸM-PRO" pitchFamily="50" charset="-128"/>
                <a:ea typeface="HG丸ｺﾞｼｯｸM-PRO" pitchFamily="50" charset="-128"/>
              </a:endParaRPr>
            </a:p>
          </p:txBody>
        </p:sp>
      </p:grpSp>
      <p:sp>
        <p:nvSpPr>
          <p:cNvPr id="98" name="角丸四角形 97"/>
          <p:cNvSpPr/>
          <p:nvPr/>
        </p:nvSpPr>
        <p:spPr bwMode="auto">
          <a:xfrm>
            <a:off x="539552" y="1340768"/>
            <a:ext cx="4104456" cy="576064"/>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en-US" altLang="ja-JP" sz="1800" dirty="0" smtClean="0">
                <a:solidFill>
                  <a:schemeClr val="tx1"/>
                </a:solidFill>
                <a:latin typeface="HG丸ｺﾞｼｯｸM-PRO" pitchFamily="50" charset="-128"/>
                <a:ea typeface="HG丸ｺﾞｼｯｸM-PRO" pitchFamily="50" charset="-128"/>
              </a:rPr>
              <a:t>Strategy for DRR city</a:t>
            </a:r>
          </a:p>
          <a:p>
            <a:pPr algn="ctr" fontAlgn="auto">
              <a:spcBef>
                <a:spcPts val="0"/>
              </a:spcBef>
              <a:spcAft>
                <a:spcPts val="0"/>
              </a:spcAft>
              <a:defRPr/>
            </a:pPr>
            <a:r>
              <a:rPr lang="en-US" altLang="ja-JP" sz="1800" dirty="0" smtClean="0">
                <a:solidFill>
                  <a:schemeClr val="tx1"/>
                </a:solidFill>
                <a:latin typeface="HG丸ｺﾞｼｯｸM-PRO" pitchFamily="50" charset="-128"/>
                <a:ea typeface="HG丸ｺﾞｼｯｸM-PRO" pitchFamily="50" charset="-128"/>
              </a:rPr>
              <a:t>Mechanism </a:t>
            </a:r>
            <a:r>
              <a:rPr lang="ja-JP" altLang="en-US" sz="1800" dirty="0" smtClean="0">
                <a:solidFill>
                  <a:schemeClr val="tx1"/>
                </a:solidFill>
                <a:latin typeface="HG丸ｺﾞｼｯｸM-PRO" pitchFamily="50" charset="-128"/>
                <a:ea typeface="HG丸ｺﾞｼｯｸM-PRO" pitchFamily="50" charset="-128"/>
              </a:rPr>
              <a:t>　</a:t>
            </a:r>
          </a:p>
        </p:txBody>
      </p:sp>
      <p:sp>
        <p:nvSpPr>
          <p:cNvPr id="100" name="角丸四角形 99"/>
          <p:cNvSpPr/>
          <p:nvPr/>
        </p:nvSpPr>
        <p:spPr bwMode="auto">
          <a:xfrm>
            <a:off x="5870575" y="1484313"/>
            <a:ext cx="3094038" cy="57626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en-US" altLang="ja-JP" sz="1800" dirty="0" smtClean="0">
                <a:solidFill>
                  <a:schemeClr val="tx1"/>
                </a:solidFill>
                <a:latin typeface="HG丸ｺﾞｼｯｸM-PRO" pitchFamily="50" charset="-128"/>
                <a:ea typeface="HG丸ｺﾞｼｯｸM-PRO" pitchFamily="50" charset="-128"/>
              </a:rPr>
              <a:t>Strategy for DRR city</a:t>
            </a:r>
          </a:p>
          <a:p>
            <a:pPr algn="ctr" fontAlgn="auto">
              <a:spcBef>
                <a:spcPts val="0"/>
              </a:spcBef>
              <a:spcAft>
                <a:spcPts val="0"/>
              </a:spcAft>
              <a:defRPr/>
            </a:pPr>
            <a:r>
              <a:rPr lang="en-US" altLang="ja-JP" sz="1800" dirty="0" smtClean="0">
                <a:solidFill>
                  <a:schemeClr val="tx1"/>
                </a:solidFill>
                <a:latin typeface="HG丸ｺﾞｼｯｸM-PRO" pitchFamily="50" charset="-128"/>
                <a:ea typeface="HG丸ｺﾞｼｯｸM-PRO" pitchFamily="50" charset="-128"/>
              </a:rPr>
              <a:t>Future plan</a:t>
            </a:r>
            <a:r>
              <a:rPr lang="ja-JP" altLang="en-US" sz="1800" dirty="0" smtClean="0">
                <a:solidFill>
                  <a:schemeClr val="tx1"/>
                </a:solidFill>
                <a:latin typeface="HG丸ｺﾞｼｯｸM-PRO" pitchFamily="50" charset="-128"/>
                <a:ea typeface="HG丸ｺﾞｼｯｸM-PRO" pitchFamily="50" charset="-128"/>
              </a:rPr>
              <a:t>　</a:t>
            </a:r>
          </a:p>
        </p:txBody>
      </p:sp>
      <p:sp>
        <p:nvSpPr>
          <p:cNvPr id="101" name="二等辺三角形 100"/>
          <p:cNvSpPr/>
          <p:nvPr/>
        </p:nvSpPr>
        <p:spPr bwMode="auto">
          <a:xfrm rot="5400000">
            <a:off x="3033713" y="3868737"/>
            <a:ext cx="4464050" cy="720725"/>
          </a:xfrm>
          <a:prstGeom prst="triangle">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grpSp>
        <p:nvGrpSpPr>
          <p:cNvPr id="7196" name="グループ化 96"/>
          <p:cNvGrpSpPr>
            <a:grpSpLocks/>
          </p:cNvGrpSpPr>
          <p:nvPr/>
        </p:nvGrpSpPr>
        <p:grpSpPr bwMode="auto">
          <a:xfrm>
            <a:off x="3708400" y="2636838"/>
            <a:ext cx="7307263" cy="3168650"/>
            <a:chOff x="721224" y="980728"/>
            <a:chExt cx="7307160" cy="3168352"/>
          </a:xfrm>
        </p:grpSpPr>
        <p:graphicFrame>
          <p:nvGraphicFramePr>
            <p:cNvPr id="57" name="図表 56"/>
            <p:cNvGraphicFramePr/>
            <p:nvPr>
              <p:extLst>
                <p:ext uri="{D42A27DB-BD31-4B8C-83A1-F6EECF244321}">
                  <p14:modId xmlns:p14="http://schemas.microsoft.com/office/powerpoint/2010/main" val="2554221520"/>
                </p:ext>
              </p:extLst>
            </p:nvPr>
          </p:nvGraphicFramePr>
          <p:xfrm>
            <a:off x="721224" y="980728"/>
            <a:ext cx="7307160" cy="31683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198" name="正方形/長方形 80"/>
            <p:cNvSpPr>
              <a:spLocks noChangeArrowheads="1"/>
            </p:cNvSpPr>
            <p:nvPr/>
          </p:nvSpPr>
          <p:spPr bwMode="auto">
            <a:xfrm>
              <a:off x="3246260" y="1970649"/>
              <a:ext cx="2299082" cy="1061729"/>
            </a:xfrm>
            <a:prstGeom prst="rect">
              <a:avLst/>
            </a:prstGeom>
            <a:noFill/>
            <a:ln w="9525">
              <a:noFill/>
              <a:miter lim="800000"/>
              <a:headEnd/>
              <a:tailEnd/>
            </a:ln>
          </p:spPr>
          <p:txBody>
            <a:bodyPr>
              <a:spAutoFit/>
            </a:bodyPr>
            <a:lstStyle/>
            <a:p>
              <a:pPr algn="ctr"/>
              <a:r>
                <a:rPr lang="en-US" altLang="ja-JP" sz="1400" dirty="0" smtClean="0">
                  <a:solidFill>
                    <a:srgbClr val="0070C0"/>
                  </a:solidFill>
                  <a:latin typeface="HG丸ｺﾞｼｯｸM-PRO" pitchFamily="50" charset="-128"/>
                  <a:ea typeface="HG丸ｺﾞｼｯｸM-PRO" pitchFamily="50" charset="-128"/>
                </a:rPr>
                <a:t>To save lives:</a:t>
              </a:r>
            </a:p>
            <a:p>
              <a:pPr algn="ctr"/>
              <a:r>
                <a:rPr lang="en-US" altLang="ja-JP" sz="1100" dirty="0" smtClean="0">
                  <a:solidFill>
                    <a:srgbClr val="0070C0"/>
                  </a:solidFill>
                  <a:latin typeface="HG丸ｺﾞｼｯｸM-PRO" pitchFamily="50" charset="-128"/>
                  <a:ea typeface="HG丸ｺﾞｼｯｸM-PRO" pitchFamily="50" charset="-128"/>
                </a:rPr>
                <a:t>prepare for disaster</a:t>
              </a:r>
            </a:p>
            <a:p>
              <a:pPr algn="ctr"/>
              <a:r>
                <a:rPr lang="en-US" altLang="ja-JP" sz="1100" dirty="0" smtClean="0">
                  <a:solidFill>
                    <a:srgbClr val="0070C0"/>
                  </a:solidFill>
                  <a:latin typeface="HG丸ｺﾞｼｯｸM-PRO" pitchFamily="50" charset="-128"/>
                  <a:ea typeface="HG丸ｺﾞｼｯｸM-PRO" pitchFamily="50" charset="-128"/>
                </a:rPr>
                <a:t>minimize damage</a:t>
              </a:r>
            </a:p>
            <a:p>
              <a:pPr algn="ctr"/>
              <a:r>
                <a:rPr lang="en-US" altLang="ja-JP" sz="1100" dirty="0" smtClean="0">
                  <a:solidFill>
                    <a:srgbClr val="0070C0"/>
                  </a:solidFill>
                  <a:latin typeface="HG丸ｺﾞｼｯｸM-PRO" pitchFamily="50" charset="-128"/>
                  <a:ea typeface="HG丸ｺﾞｼｯｸM-PRO" pitchFamily="50" charset="-128"/>
                </a:rPr>
                <a:t>restore rapidly</a:t>
              </a:r>
              <a:endParaRPr lang="en-US" altLang="ja-JP" sz="1100" dirty="0">
                <a:solidFill>
                  <a:srgbClr val="0070C0"/>
                </a:solidFill>
                <a:latin typeface="HG丸ｺﾞｼｯｸM-PRO" pitchFamily="50" charset="-128"/>
                <a:ea typeface="HG丸ｺﾞｼｯｸM-PRO" pitchFamily="50" charset="-128"/>
              </a:endParaRPr>
            </a:p>
            <a:p>
              <a:pPr algn="ctr"/>
              <a:endParaRPr lang="en-US" altLang="ja-JP" sz="1600" dirty="0">
                <a:solidFill>
                  <a:srgbClr val="0070C0"/>
                </a:solidFill>
                <a:latin typeface="HG丸ｺﾞｼｯｸM-PRO" pitchFamily="50" charset="-128"/>
                <a:ea typeface="HG丸ｺﾞｼｯｸM-PRO" pitchFamily="50" charset="-128"/>
              </a:endParaRPr>
            </a:p>
          </p:txBody>
        </p:sp>
        <p:sp>
          <p:nvSpPr>
            <p:cNvPr id="7199" name="正方形/長方形 81"/>
            <p:cNvSpPr>
              <a:spLocks noChangeArrowheads="1"/>
            </p:cNvSpPr>
            <p:nvPr/>
          </p:nvSpPr>
          <p:spPr bwMode="auto">
            <a:xfrm>
              <a:off x="2982001" y="2981732"/>
              <a:ext cx="3313079" cy="461622"/>
            </a:xfrm>
            <a:prstGeom prst="rect">
              <a:avLst/>
            </a:prstGeom>
            <a:noFill/>
            <a:ln w="9525">
              <a:noFill/>
              <a:miter lim="800000"/>
              <a:headEnd/>
              <a:tailEnd/>
            </a:ln>
          </p:spPr>
          <p:txBody>
            <a:bodyPr wrap="square">
              <a:spAutoFit/>
            </a:bodyPr>
            <a:lstStyle/>
            <a:p>
              <a:r>
                <a:rPr lang="en-US" altLang="ja-JP" sz="2400" b="1" dirty="0" smtClean="0">
                  <a:solidFill>
                    <a:srgbClr val="FF0000"/>
                  </a:solidFill>
                  <a:latin typeface="HG丸ｺﾞｼｯｸM-PRO" pitchFamily="50" charset="-128"/>
                  <a:ea typeface="HG丸ｺﾞｼｯｸM-PRO" pitchFamily="50" charset="-128"/>
                </a:rPr>
                <a:t>DRR city - Tagajo</a:t>
              </a:r>
              <a:endParaRPr lang="ja-JP" altLang="en-US" sz="2400" b="1" dirty="0">
                <a:solidFill>
                  <a:srgbClr val="FF0000"/>
                </a:solidFill>
                <a:latin typeface="HG丸ｺﾞｼｯｸM-PRO" pitchFamily="50" charset="-128"/>
                <a:ea typeface="HG丸ｺﾞｼｯｸM-PRO" pitchFamily="50" charset="-128"/>
              </a:endParaRPr>
            </a:p>
          </p:txBody>
        </p:sp>
        <p:sp>
          <p:nvSpPr>
            <p:cNvPr id="7200" name="正方形/長方形 92"/>
            <p:cNvSpPr>
              <a:spLocks noChangeArrowheads="1"/>
            </p:cNvSpPr>
            <p:nvPr/>
          </p:nvSpPr>
          <p:spPr bwMode="auto">
            <a:xfrm>
              <a:off x="3689995" y="1175809"/>
              <a:ext cx="1382091" cy="276973"/>
            </a:xfrm>
            <a:prstGeom prst="rect">
              <a:avLst/>
            </a:prstGeom>
            <a:noFill/>
            <a:ln w="9525">
              <a:noFill/>
              <a:miter lim="800000"/>
              <a:headEnd/>
              <a:tailEnd/>
            </a:ln>
          </p:spPr>
          <p:txBody>
            <a:bodyPr wrap="none">
              <a:spAutoFit/>
            </a:bodyPr>
            <a:lstStyle/>
            <a:p>
              <a:pPr algn="ctr"/>
              <a:r>
                <a:rPr lang="en-US" altLang="ja-JP" sz="1200" dirty="0">
                  <a:latin typeface="HG丸ｺﾞｼｯｸM-PRO" pitchFamily="50" charset="-128"/>
                  <a:ea typeface="HG丸ｺﾞｼｯｸM-PRO" pitchFamily="50" charset="-128"/>
                </a:rPr>
                <a:t>e</a:t>
              </a:r>
              <a:r>
                <a:rPr lang="en-US" altLang="ja-JP" sz="1200" dirty="0" smtClean="0">
                  <a:latin typeface="HG丸ｺﾞｼｯｸM-PRO" pitchFamily="50" charset="-128"/>
                  <a:ea typeface="HG丸ｺﾞｼｯｸM-PRO" pitchFamily="50" charset="-128"/>
                </a:rPr>
                <a:t>nhance safety</a:t>
              </a:r>
              <a:endParaRPr lang="en-US" altLang="ja-JP" sz="1200" dirty="0">
                <a:latin typeface="HG丸ｺﾞｼｯｸM-PRO" pitchFamily="50" charset="-128"/>
                <a:ea typeface="HG丸ｺﾞｼｯｸM-PRO" pitchFamily="50" charset="-128"/>
              </a:endParaRPr>
            </a:p>
          </p:txBody>
        </p:sp>
        <p:sp>
          <p:nvSpPr>
            <p:cNvPr id="7201" name="正方形/長方形 93"/>
            <p:cNvSpPr>
              <a:spLocks noChangeArrowheads="1"/>
            </p:cNvSpPr>
            <p:nvPr/>
          </p:nvSpPr>
          <p:spPr bwMode="auto">
            <a:xfrm>
              <a:off x="2219337" y="2340779"/>
              <a:ext cx="1609712" cy="461622"/>
            </a:xfrm>
            <a:prstGeom prst="rect">
              <a:avLst/>
            </a:prstGeom>
            <a:noFill/>
            <a:ln w="9525">
              <a:noFill/>
              <a:miter lim="800000"/>
              <a:headEnd/>
              <a:tailEnd/>
            </a:ln>
          </p:spPr>
          <p:txBody>
            <a:bodyPr wrap="none">
              <a:spAutoFit/>
            </a:bodyPr>
            <a:lstStyle/>
            <a:p>
              <a:pPr algn="ctr"/>
              <a:r>
                <a:rPr lang="en-US" altLang="ja-JP" sz="1200" dirty="0" smtClean="0">
                  <a:latin typeface="HG丸ｺﾞｼｯｸM-PRO" pitchFamily="50" charset="-128"/>
                  <a:ea typeface="HG丸ｺﾞｼｯｸM-PRO" pitchFamily="50" charset="-128"/>
                </a:rPr>
                <a:t>improve </a:t>
              </a:r>
            </a:p>
            <a:p>
              <a:pPr algn="ctr"/>
              <a:r>
                <a:rPr lang="en-US" altLang="ja-JP" sz="1200" dirty="0" smtClean="0">
                  <a:latin typeface="HG丸ｺﾞｼｯｸM-PRO" pitchFamily="50" charset="-128"/>
                  <a:ea typeface="HG丸ｺﾞｼｯｸM-PRO" pitchFamily="50" charset="-128"/>
                </a:rPr>
                <a:t>living environment</a:t>
              </a:r>
              <a:endParaRPr lang="en-US" altLang="ja-JP" sz="1200" dirty="0">
                <a:latin typeface="HG丸ｺﾞｼｯｸM-PRO" pitchFamily="50" charset="-128"/>
                <a:ea typeface="HG丸ｺﾞｼｯｸM-PRO" pitchFamily="50" charset="-128"/>
              </a:endParaRPr>
            </a:p>
          </p:txBody>
        </p:sp>
        <p:sp>
          <p:nvSpPr>
            <p:cNvPr id="7202" name="正方形/長方形 94"/>
            <p:cNvSpPr>
              <a:spLocks noChangeArrowheads="1"/>
            </p:cNvSpPr>
            <p:nvPr/>
          </p:nvSpPr>
          <p:spPr bwMode="auto">
            <a:xfrm>
              <a:off x="4962849" y="2319162"/>
              <a:ext cx="1292323" cy="461622"/>
            </a:xfrm>
            <a:prstGeom prst="rect">
              <a:avLst/>
            </a:prstGeom>
            <a:noFill/>
            <a:ln w="9525">
              <a:noFill/>
              <a:miter lim="800000"/>
              <a:headEnd/>
              <a:tailEnd/>
            </a:ln>
          </p:spPr>
          <p:txBody>
            <a:bodyPr wrap="none">
              <a:spAutoFit/>
            </a:bodyPr>
            <a:lstStyle/>
            <a:p>
              <a:pPr algn="ctr"/>
              <a:r>
                <a:rPr lang="en-US" altLang="ja-JP" sz="1200" dirty="0" smtClean="0">
                  <a:latin typeface="HG丸ｺﾞｼｯｸM-PRO" pitchFamily="50" charset="-128"/>
                  <a:ea typeface="HG丸ｺﾞｼｯｸM-PRO" pitchFamily="50" charset="-128"/>
                </a:rPr>
                <a:t>revitalize</a:t>
              </a:r>
            </a:p>
            <a:p>
              <a:pPr algn="ctr"/>
              <a:r>
                <a:rPr lang="en-US" altLang="ja-JP" sz="1200" dirty="0" smtClean="0">
                  <a:latin typeface="HG丸ｺﾞｼｯｸM-PRO" pitchFamily="50" charset="-128"/>
                  <a:ea typeface="HG丸ｺﾞｼｯｸM-PRO" pitchFamily="50" charset="-128"/>
                </a:rPr>
                <a:t>local economy</a:t>
              </a:r>
              <a:endParaRPr lang="en-US" altLang="ja-JP" sz="1200" dirty="0">
                <a:latin typeface="HG丸ｺﾞｼｯｸM-PRO" pitchFamily="50" charset="-128"/>
                <a:ea typeface="HG丸ｺﾞｼｯｸM-PRO" pitchFamily="50" charset="-128"/>
              </a:endParaRPr>
            </a:p>
          </p:txBody>
        </p:sp>
        <p:sp>
          <p:nvSpPr>
            <p:cNvPr id="7203" name="正方形/長方形 95"/>
            <p:cNvSpPr>
              <a:spLocks noChangeArrowheads="1"/>
            </p:cNvSpPr>
            <p:nvPr/>
          </p:nvSpPr>
          <p:spPr bwMode="auto">
            <a:xfrm>
              <a:off x="3752512" y="3613754"/>
              <a:ext cx="1257057" cy="276973"/>
            </a:xfrm>
            <a:prstGeom prst="rect">
              <a:avLst/>
            </a:prstGeom>
            <a:noFill/>
            <a:ln w="9525">
              <a:noFill/>
              <a:miter lim="800000"/>
              <a:headEnd/>
              <a:tailEnd/>
            </a:ln>
          </p:spPr>
          <p:txBody>
            <a:bodyPr wrap="none">
              <a:spAutoFit/>
            </a:bodyPr>
            <a:lstStyle/>
            <a:p>
              <a:pPr algn="ctr"/>
              <a:r>
                <a:rPr lang="en-US" altLang="ja-JP" sz="1200" dirty="0" smtClean="0">
                  <a:latin typeface="HG丸ｺﾞｼｯｸM-PRO" pitchFamily="50" charset="-128"/>
                  <a:ea typeface="HG丸ｺﾞｼｯｸM-PRO" pitchFamily="50" charset="-128"/>
                </a:rPr>
                <a:t>invigorate city</a:t>
              </a:r>
              <a:endParaRPr lang="en-US" altLang="ja-JP" sz="1200" dirty="0">
                <a:latin typeface="HG丸ｺﾞｼｯｸM-PRO" pitchFamily="50" charset="-128"/>
                <a:ea typeface="HG丸ｺﾞｼｯｸM-PRO" pitchFamily="50" charset="-128"/>
              </a:endParaRPr>
            </a:p>
          </p:txBody>
        </p:sp>
      </p:grpSp>
      <p:sp>
        <p:nvSpPr>
          <p:cNvPr id="3" name="正方形/長方形 2"/>
          <p:cNvSpPr/>
          <p:nvPr/>
        </p:nvSpPr>
        <p:spPr>
          <a:xfrm>
            <a:off x="7598264" y="286367"/>
            <a:ext cx="1457450" cy="307777"/>
          </a:xfrm>
          <a:prstGeom prst="rect">
            <a:avLst/>
          </a:prstGeom>
        </p:spPr>
        <p:txBody>
          <a:bodyPr wrap="none">
            <a:spAutoFit/>
          </a:bodyPr>
          <a:lstStyle/>
          <a:p>
            <a:r>
              <a:rPr lang="en-US" altLang="ja-JP" sz="1400" dirty="0" err="1">
                <a:latin typeface="HG丸ｺﾞｼｯｸM-PRO" pitchFamily="50" charset="-128"/>
                <a:ea typeface="HG丸ｺﾞｼｯｸM-PRO" pitchFamily="50" charset="-128"/>
              </a:rPr>
              <a:t>Tagajo</a:t>
            </a:r>
            <a:r>
              <a:rPr lang="en-US" altLang="ja-JP" sz="1400" dirty="0">
                <a:latin typeface="HG丸ｺﾞｼｯｸM-PRO" pitchFamily="50" charset="-128"/>
                <a:ea typeface="HG丸ｺﾞｼｯｸM-PRO" pitchFamily="50" charset="-128"/>
              </a:rPr>
              <a:t>, Miyagi</a:t>
            </a:r>
            <a:endParaRPr lang="ja-JP" altLang="en-US" sz="1400" dirty="0">
              <a:latin typeface="HG丸ｺﾞｼｯｸM-PRO" pitchFamily="50" charset="-128"/>
              <a:ea typeface="HG丸ｺﾞｼｯｸM-PRO" pitchFamily="50" charset="-12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テキスト ボックス 21"/>
          <p:cNvSpPr txBox="1">
            <a:spLocks noChangeArrowheads="1"/>
          </p:cNvSpPr>
          <p:nvPr/>
        </p:nvSpPr>
        <p:spPr bwMode="auto">
          <a:xfrm>
            <a:off x="850900" y="415925"/>
            <a:ext cx="6102953" cy="523220"/>
          </a:xfrm>
          <a:prstGeom prst="rect">
            <a:avLst/>
          </a:prstGeom>
          <a:noFill/>
          <a:ln w="9525">
            <a:noFill/>
            <a:miter lim="800000"/>
            <a:headEnd/>
            <a:tailEnd/>
          </a:ln>
        </p:spPr>
        <p:txBody>
          <a:bodyPr wrap="none">
            <a:spAutoFit/>
          </a:bodyPr>
          <a:lstStyle/>
          <a:p>
            <a:r>
              <a:rPr lang="ja-JP" altLang="en-US" sz="2800" dirty="0" smtClean="0">
                <a:latin typeface="HG丸ｺﾞｼｯｸM-PRO" pitchFamily="50" charset="-128"/>
                <a:ea typeface="HG丸ｺﾞｼｯｸM-PRO" pitchFamily="50" charset="-128"/>
              </a:rPr>
              <a:t>５ ．</a:t>
            </a:r>
            <a:r>
              <a:rPr lang="en-US" altLang="ja-JP" sz="2800" dirty="0">
                <a:latin typeface="HG丸ｺﾞｼｯｸM-PRO" pitchFamily="50" charset="-128"/>
                <a:ea typeface="HG丸ｺﾞｼｯｸM-PRO" pitchFamily="50" charset="-128"/>
              </a:rPr>
              <a:t> Tagajo DRR city strategy </a:t>
            </a:r>
            <a:r>
              <a:rPr lang="ja-JP" altLang="en-US" sz="2800" dirty="0" smtClean="0">
                <a:latin typeface="HG丸ｺﾞｼｯｸM-PRO" pitchFamily="50" charset="-128"/>
                <a:ea typeface="HG丸ｺﾞｼｯｸM-PRO" pitchFamily="50" charset="-128"/>
              </a:rPr>
              <a:t>②</a:t>
            </a:r>
            <a:endParaRPr lang="ja-JP" altLang="en-US" sz="2800" dirty="0">
              <a:latin typeface="HG丸ｺﾞｼｯｸM-PRO" pitchFamily="50" charset="-128"/>
              <a:ea typeface="HG丸ｺﾞｼｯｸM-PRO" pitchFamily="50" charset="-128"/>
            </a:endParaRPr>
          </a:p>
        </p:txBody>
      </p:sp>
      <p:grpSp>
        <p:nvGrpSpPr>
          <p:cNvPr id="2" name="グループ化 7"/>
          <p:cNvGrpSpPr/>
          <p:nvPr/>
        </p:nvGrpSpPr>
        <p:grpSpPr>
          <a:xfrm>
            <a:off x="477731" y="512743"/>
            <a:ext cx="8054855" cy="416742"/>
            <a:chOff x="477731" y="512743"/>
            <a:chExt cx="8054855" cy="416742"/>
          </a:xfrm>
          <a:solidFill>
            <a:srgbClr val="00B050"/>
          </a:solidFill>
        </p:grpSpPr>
        <p:cxnSp>
          <p:nvCxnSpPr>
            <p:cNvPr id="25" name="直線コネクタ 24"/>
            <p:cNvCxnSpPr/>
            <p:nvPr/>
          </p:nvCxnSpPr>
          <p:spPr>
            <a:xfrm>
              <a:off x="487136" y="909410"/>
              <a:ext cx="8045450" cy="14288"/>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477731" y="512743"/>
              <a:ext cx="415248" cy="416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lumMod val="50000"/>
                    <a:lumOff val="50000"/>
                  </a:schemeClr>
                </a:solidFill>
                <a:latin typeface="AR P丸ゴシック体M" pitchFamily="50" charset="-128"/>
                <a:ea typeface="AR P丸ゴシック体M" pitchFamily="50" charset="-128"/>
              </a:endParaRPr>
            </a:p>
          </p:txBody>
        </p:sp>
      </p:grpSp>
      <p:grpSp>
        <p:nvGrpSpPr>
          <p:cNvPr id="8196" name="グループ化 51"/>
          <p:cNvGrpSpPr>
            <a:grpSpLocks/>
          </p:cNvGrpSpPr>
          <p:nvPr/>
        </p:nvGrpSpPr>
        <p:grpSpPr bwMode="auto">
          <a:xfrm>
            <a:off x="7227888" y="260350"/>
            <a:ext cx="2384425" cy="431800"/>
            <a:chOff x="6876257" y="260648"/>
            <a:chExt cx="2384936" cy="432000"/>
          </a:xfrm>
        </p:grpSpPr>
        <p:pic>
          <p:nvPicPr>
            <p:cNvPr id="8244" name="Picture 5">
              <a:hlinkClick r:id="rId3" action="ppaction://hlinkfile"/>
            </p:cNvPr>
            <p:cNvPicPr>
              <a:picLocks noChangeAspect="1" noChangeArrowheads="1"/>
            </p:cNvPicPr>
            <p:nvPr/>
          </p:nvPicPr>
          <p:blipFill>
            <a:blip r:embed="rId4" cstate="print"/>
            <a:srcRect/>
            <a:stretch>
              <a:fillRect/>
            </a:stretch>
          </p:blipFill>
          <p:spPr bwMode="auto">
            <a:xfrm>
              <a:off x="6876257" y="260648"/>
              <a:ext cx="427710" cy="432000"/>
            </a:xfrm>
            <a:prstGeom prst="rect">
              <a:avLst/>
            </a:prstGeom>
            <a:noFill/>
            <a:ln w="9525">
              <a:noFill/>
              <a:miter lim="800000"/>
              <a:headEnd/>
              <a:tailEnd/>
            </a:ln>
          </p:spPr>
        </p:pic>
        <p:sp>
          <p:nvSpPr>
            <p:cNvPr id="8245" name="テキスト ボックス 48"/>
            <p:cNvSpPr txBox="1">
              <a:spLocks noChangeArrowheads="1"/>
            </p:cNvSpPr>
            <p:nvPr/>
          </p:nvSpPr>
          <p:spPr bwMode="auto">
            <a:xfrm flipH="1">
              <a:off x="7218942" y="300382"/>
              <a:ext cx="2042251" cy="307635"/>
            </a:xfrm>
            <a:prstGeom prst="rect">
              <a:avLst/>
            </a:prstGeom>
            <a:noFill/>
            <a:ln w="9525">
              <a:noFill/>
              <a:miter lim="800000"/>
              <a:headEnd/>
              <a:tailEnd/>
            </a:ln>
          </p:spPr>
          <p:txBody>
            <a:bodyPr>
              <a:spAutoFit/>
            </a:bodyPr>
            <a:lstStyle/>
            <a:p>
              <a:endParaRPr lang="ja-JP" altLang="en-US" sz="1400" dirty="0">
                <a:latin typeface="HG丸ｺﾞｼｯｸM-PRO" pitchFamily="50" charset="-128"/>
                <a:ea typeface="HG丸ｺﾞｼｯｸM-PRO" pitchFamily="50" charset="-128"/>
              </a:endParaRPr>
            </a:p>
          </p:txBody>
        </p:sp>
      </p:grpSp>
      <p:sp>
        <p:nvSpPr>
          <p:cNvPr id="35" name="大波 34"/>
          <p:cNvSpPr/>
          <p:nvPr/>
        </p:nvSpPr>
        <p:spPr bwMode="auto">
          <a:xfrm>
            <a:off x="539752" y="1223967"/>
            <a:ext cx="539750" cy="358775"/>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1</a:t>
            </a:r>
            <a:endParaRPr lang="ja-JP" altLang="en-US" sz="1400" dirty="0">
              <a:solidFill>
                <a:schemeClr val="tx1"/>
              </a:solidFill>
              <a:latin typeface="HG丸ｺﾞｼｯｸM-PRO" pitchFamily="50" charset="-128"/>
              <a:ea typeface="HG丸ｺﾞｼｯｸM-PRO" pitchFamily="50" charset="-128"/>
            </a:endParaRPr>
          </a:p>
        </p:txBody>
      </p:sp>
      <p:grpSp>
        <p:nvGrpSpPr>
          <p:cNvPr id="8198" name="グループ化 161"/>
          <p:cNvGrpSpPr>
            <a:grpSpLocks/>
          </p:cNvGrpSpPr>
          <p:nvPr/>
        </p:nvGrpSpPr>
        <p:grpSpPr bwMode="auto">
          <a:xfrm>
            <a:off x="1244600" y="1916113"/>
            <a:ext cx="7504113" cy="1584325"/>
            <a:chOff x="9468544" y="3133464"/>
            <a:chExt cx="3888432" cy="821906"/>
          </a:xfrm>
        </p:grpSpPr>
        <p:grpSp>
          <p:nvGrpSpPr>
            <p:cNvPr id="8229" name="グループ化 77"/>
            <p:cNvGrpSpPr>
              <a:grpSpLocks noChangeAspect="1"/>
            </p:cNvGrpSpPr>
            <p:nvPr/>
          </p:nvGrpSpPr>
          <p:grpSpPr bwMode="auto">
            <a:xfrm>
              <a:off x="9475539" y="3159962"/>
              <a:ext cx="3842077" cy="769528"/>
              <a:chOff x="3419872" y="4149080"/>
              <a:chExt cx="6732000" cy="1800392"/>
            </a:xfrm>
          </p:grpSpPr>
          <p:pic>
            <p:nvPicPr>
              <p:cNvPr id="8238" name="Picture 3"/>
              <p:cNvPicPr>
                <a:picLocks noChangeAspect="1" noChangeArrowheads="1"/>
              </p:cNvPicPr>
              <p:nvPr/>
            </p:nvPicPr>
            <p:blipFill>
              <a:blip r:embed="rId5" cstate="print"/>
              <a:srcRect/>
              <a:stretch>
                <a:fillRect/>
              </a:stretch>
            </p:blipFill>
            <p:spPr bwMode="auto">
              <a:xfrm>
                <a:off x="3419872" y="4149080"/>
                <a:ext cx="6732000" cy="1800392"/>
              </a:xfrm>
              <a:prstGeom prst="rect">
                <a:avLst/>
              </a:prstGeom>
              <a:noFill/>
              <a:ln w="9525">
                <a:noFill/>
                <a:miter lim="800000"/>
                <a:headEnd/>
                <a:tailEnd/>
              </a:ln>
            </p:spPr>
          </p:pic>
          <p:sp>
            <p:nvSpPr>
              <p:cNvPr id="71" name="正方形/長方形 70"/>
              <p:cNvSpPr/>
              <p:nvPr/>
            </p:nvSpPr>
            <p:spPr bwMode="auto">
              <a:xfrm>
                <a:off x="3419147" y="4220033"/>
                <a:ext cx="1079565" cy="219654"/>
              </a:xfrm>
              <a:prstGeom prst="rect">
                <a:avLst/>
              </a:prstGeom>
              <a:solidFill>
                <a:schemeClr val="bg1"/>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72" name="正方形/長方形 71"/>
              <p:cNvSpPr/>
              <p:nvPr/>
            </p:nvSpPr>
            <p:spPr bwMode="auto">
              <a:xfrm>
                <a:off x="6371014" y="5337571"/>
                <a:ext cx="3168069" cy="252410"/>
              </a:xfrm>
              <a:prstGeom prst="rect">
                <a:avLst/>
              </a:prstGeom>
              <a:solidFill>
                <a:schemeClr val="bg1"/>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73" name="正方形/長方形 72"/>
              <p:cNvSpPr/>
              <p:nvPr/>
            </p:nvSpPr>
            <p:spPr bwMode="auto">
              <a:xfrm>
                <a:off x="6946110" y="4510979"/>
                <a:ext cx="2665040" cy="215800"/>
              </a:xfrm>
              <a:prstGeom prst="rect">
                <a:avLst/>
              </a:prstGeom>
              <a:solidFill>
                <a:schemeClr val="bg1"/>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grpSp>
        <p:sp>
          <p:nvSpPr>
            <p:cNvPr id="62" name="正方形/長方形 61"/>
            <p:cNvSpPr/>
            <p:nvPr/>
          </p:nvSpPr>
          <p:spPr bwMode="auto">
            <a:xfrm>
              <a:off x="13068243" y="3738775"/>
              <a:ext cx="288733" cy="216595"/>
            </a:xfrm>
            <a:prstGeom prst="rect">
              <a:avLst/>
            </a:prstGeom>
            <a:solidFill>
              <a:schemeClr val="bg1"/>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8231" name="テキスト ボックス 83"/>
            <p:cNvSpPr txBox="1">
              <a:spLocks noChangeArrowheads="1"/>
            </p:cNvSpPr>
            <p:nvPr/>
          </p:nvSpPr>
          <p:spPr bwMode="auto">
            <a:xfrm>
              <a:off x="11196852" y="3630841"/>
              <a:ext cx="512667" cy="119750"/>
            </a:xfrm>
            <a:prstGeom prst="rect">
              <a:avLst/>
            </a:prstGeom>
            <a:noFill/>
            <a:ln w="9525">
              <a:noFill/>
              <a:miter lim="800000"/>
              <a:headEnd/>
              <a:tailEnd/>
            </a:ln>
          </p:spPr>
          <p:txBody>
            <a:bodyPr wrap="none">
              <a:spAutoFit/>
            </a:bodyPr>
            <a:lstStyle/>
            <a:p>
              <a:r>
                <a:rPr lang="en-US" altLang="ja-JP" sz="900" dirty="0" smtClean="0">
                  <a:solidFill>
                    <a:srgbClr val="FF0000"/>
                  </a:solidFill>
                  <a:latin typeface="HG丸ｺﾞｼｯｸM-PRO" pitchFamily="50" charset="-128"/>
                  <a:ea typeface="HG丸ｺﾞｼｯｸM-PRO" pitchFamily="50" charset="-128"/>
                </a:rPr>
                <a:t>Escape tower</a:t>
              </a:r>
              <a:endParaRPr lang="ja-JP" altLang="en-US" sz="900" dirty="0">
                <a:solidFill>
                  <a:srgbClr val="FF0000"/>
                </a:solidFill>
                <a:latin typeface="HG丸ｺﾞｼｯｸM-PRO" pitchFamily="50" charset="-128"/>
                <a:ea typeface="HG丸ｺﾞｼｯｸM-PRO" pitchFamily="50" charset="-128"/>
              </a:endParaRPr>
            </a:p>
          </p:txBody>
        </p:sp>
        <p:sp>
          <p:nvSpPr>
            <p:cNvPr id="8232" name="テキスト ボックス 87"/>
            <p:cNvSpPr txBox="1">
              <a:spLocks noChangeArrowheads="1"/>
            </p:cNvSpPr>
            <p:nvPr/>
          </p:nvSpPr>
          <p:spPr bwMode="auto">
            <a:xfrm>
              <a:off x="12640893" y="3623236"/>
              <a:ext cx="329928" cy="119750"/>
            </a:xfrm>
            <a:prstGeom prst="rect">
              <a:avLst/>
            </a:prstGeom>
            <a:noFill/>
            <a:ln w="9525">
              <a:noFill/>
              <a:miter lim="800000"/>
              <a:headEnd/>
              <a:tailEnd/>
            </a:ln>
          </p:spPr>
          <p:txBody>
            <a:bodyPr wrap="none">
              <a:spAutoFit/>
            </a:bodyPr>
            <a:lstStyle/>
            <a:p>
              <a:r>
                <a:rPr lang="en-US" altLang="ja-JP" sz="900" dirty="0" smtClean="0">
                  <a:solidFill>
                    <a:srgbClr val="FF0000"/>
                  </a:solidFill>
                  <a:latin typeface="HG丸ｺﾞｼｯｸM-PRO" pitchFamily="50" charset="-128"/>
                  <a:ea typeface="HG丸ｺﾞｼｯｸM-PRO" pitchFamily="50" charset="-128"/>
                </a:rPr>
                <a:t>Seawall</a:t>
              </a:r>
              <a:endParaRPr lang="ja-JP" altLang="en-US" sz="900" dirty="0">
                <a:solidFill>
                  <a:srgbClr val="FF0000"/>
                </a:solidFill>
                <a:latin typeface="HG丸ｺﾞｼｯｸM-PRO" pitchFamily="50" charset="-128"/>
                <a:ea typeface="HG丸ｺﾞｼｯｸM-PRO" pitchFamily="50" charset="-128"/>
              </a:endParaRPr>
            </a:p>
          </p:txBody>
        </p:sp>
        <p:sp>
          <p:nvSpPr>
            <p:cNvPr id="8233" name="テキスト ボックス 88"/>
            <p:cNvSpPr txBox="1">
              <a:spLocks noChangeArrowheads="1"/>
            </p:cNvSpPr>
            <p:nvPr/>
          </p:nvSpPr>
          <p:spPr bwMode="auto">
            <a:xfrm>
              <a:off x="11817042" y="3632647"/>
              <a:ext cx="499377" cy="119750"/>
            </a:xfrm>
            <a:prstGeom prst="rect">
              <a:avLst/>
            </a:prstGeom>
            <a:noFill/>
            <a:ln w="9525">
              <a:noFill/>
              <a:miter lim="800000"/>
              <a:headEnd/>
              <a:tailEnd/>
            </a:ln>
          </p:spPr>
          <p:txBody>
            <a:bodyPr wrap="none">
              <a:spAutoFit/>
            </a:bodyPr>
            <a:lstStyle/>
            <a:p>
              <a:r>
                <a:rPr lang="en-US" altLang="ja-JP" sz="900" dirty="0" smtClean="0">
                  <a:solidFill>
                    <a:srgbClr val="FF0000"/>
                  </a:solidFill>
                  <a:latin typeface="HG丸ｺﾞｼｯｸM-PRO" pitchFamily="50" charset="-128"/>
                  <a:ea typeface="HG丸ｺﾞｼｯｸM-PRO" pitchFamily="50" charset="-128"/>
                </a:rPr>
                <a:t>Green barrier</a:t>
              </a:r>
              <a:endParaRPr lang="ja-JP" altLang="en-US" sz="900" dirty="0">
                <a:solidFill>
                  <a:srgbClr val="FF0000"/>
                </a:solidFill>
                <a:latin typeface="HG丸ｺﾞｼｯｸM-PRO" pitchFamily="50" charset="-128"/>
                <a:ea typeface="HG丸ｺﾞｼｯｸM-PRO" pitchFamily="50" charset="-128"/>
              </a:endParaRPr>
            </a:p>
          </p:txBody>
        </p:sp>
        <p:sp>
          <p:nvSpPr>
            <p:cNvPr id="8234" name="テキスト ボックス 89"/>
            <p:cNvSpPr txBox="1">
              <a:spLocks noChangeArrowheads="1"/>
            </p:cNvSpPr>
            <p:nvPr/>
          </p:nvSpPr>
          <p:spPr bwMode="auto">
            <a:xfrm>
              <a:off x="11217729" y="3281704"/>
              <a:ext cx="829139" cy="119750"/>
            </a:xfrm>
            <a:prstGeom prst="rect">
              <a:avLst/>
            </a:prstGeom>
            <a:noFill/>
            <a:ln w="9525">
              <a:noFill/>
              <a:miter lim="800000"/>
              <a:headEnd/>
              <a:tailEnd/>
            </a:ln>
          </p:spPr>
          <p:txBody>
            <a:bodyPr wrap="none">
              <a:spAutoFit/>
            </a:bodyPr>
            <a:lstStyle/>
            <a:p>
              <a:r>
                <a:rPr lang="en-US" altLang="ja-JP" sz="900" dirty="0" smtClean="0">
                  <a:solidFill>
                    <a:srgbClr val="FF0000"/>
                  </a:solidFill>
                  <a:latin typeface="HG丸ｺﾞｼｯｸM-PRO" pitchFamily="50" charset="-128"/>
                  <a:ea typeface="HG丸ｺﾞｼｯｸM-PRO" pitchFamily="50" charset="-128"/>
                </a:rPr>
                <a:t>Emergency radio system</a:t>
              </a:r>
              <a:endParaRPr lang="ja-JP" altLang="en-US" sz="900" dirty="0">
                <a:solidFill>
                  <a:srgbClr val="FF0000"/>
                </a:solidFill>
                <a:latin typeface="HG丸ｺﾞｼｯｸM-PRO" pitchFamily="50" charset="-128"/>
                <a:ea typeface="HG丸ｺﾞｼｯｸM-PRO" pitchFamily="50" charset="-128"/>
              </a:endParaRPr>
            </a:p>
          </p:txBody>
        </p:sp>
        <p:sp>
          <p:nvSpPr>
            <p:cNvPr id="67" name="正方形/長方形 66"/>
            <p:cNvSpPr/>
            <p:nvPr/>
          </p:nvSpPr>
          <p:spPr bwMode="auto">
            <a:xfrm>
              <a:off x="9468544" y="3133464"/>
              <a:ext cx="1080074" cy="216594"/>
            </a:xfrm>
            <a:prstGeom prst="rect">
              <a:avLst/>
            </a:prstGeom>
            <a:solidFill>
              <a:schemeClr val="bg1"/>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68" name="正方形/長方形 67"/>
            <p:cNvSpPr/>
            <p:nvPr/>
          </p:nvSpPr>
          <p:spPr bwMode="auto">
            <a:xfrm>
              <a:off x="10332274" y="3169700"/>
              <a:ext cx="288733" cy="361540"/>
            </a:xfrm>
            <a:prstGeom prst="rect">
              <a:avLst/>
            </a:prstGeom>
            <a:solidFill>
              <a:schemeClr val="bg1"/>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8237" name="テキスト ボックス 82"/>
            <p:cNvSpPr txBox="1">
              <a:spLocks noChangeArrowheads="1"/>
            </p:cNvSpPr>
            <p:nvPr/>
          </p:nvSpPr>
          <p:spPr bwMode="auto">
            <a:xfrm>
              <a:off x="9916218" y="3618344"/>
              <a:ext cx="598222" cy="119750"/>
            </a:xfrm>
            <a:prstGeom prst="rect">
              <a:avLst/>
            </a:prstGeom>
            <a:noFill/>
            <a:ln w="9525">
              <a:noFill/>
              <a:miter lim="800000"/>
              <a:headEnd/>
              <a:tailEnd/>
            </a:ln>
          </p:spPr>
          <p:txBody>
            <a:bodyPr wrap="none">
              <a:spAutoFit/>
            </a:bodyPr>
            <a:lstStyle/>
            <a:p>
              <a:r>
                <a:rPr lang="en-US" altLang="ja-JP" sz="900" dirty="0" smtClean="0">
                  <a:solidFill>
                    <a:srgbClr val="FF0000"/>
                  </a:solidFill>
                  <a:latin typeface="HG丸ｺﾞｼｯｸM-PRO" pitchFamily="50" charset="-128"/>
                  <a:ea typeface="HG丸ｺﾞｼｯｸM-PRO" pitchFamily="50" charset="-128"/>
                </a:rPr>
                <a:t>Evacuation</a:t>
              </a:r>
              <a:r>
                <a:rPr lang="ja-JP" altLang="en-US" sz="900" dirty="0">
                  <a:solidFill>
                    <a:srgbClr val="FF0000"/>
                  </a:solidFill>
                  <a:latin typeface="HG丸ｺﾞｼｯｸM-PRO" pitchFamily="50" charset="-128"/>
                  <a:ea typeface="HG丸ｺﾞｼｯｸM-PRO" pitchFamily="50" charset="-128"/>
                </a:rPr>
                <a:t> </a:t>
              </a:r>
              <a:r>
                <a:rPr lang="en-US" altLang="ja-JP" sz="900" dirty="0" smtClean="0">
                  <a:solidFill>
                    <a:srgbClr val="FF0000"/>
                  </a:solidFill>
                  <a:latin typeface="HG丸ｺﾞｼｯｸM-PRO" pitchFamily="50" charset="-128"/>
                  <a:ea typeface="HG丸ｺﾞｼｯｸM-PRO" pitchFamily="50" charset="-128"/>
                </a:rPr>
                <a:t>road</a:t>
              </a:r>
              <a:endParaRPr lang="ja-JP" altLang="en-US" sz="900" dirty="0">
                <a:solidFill>
                  <a:srgbClr val="FF0000"/>
                </a:solidFill>
                <a:latin typeface="HG丸ｺﾞｼｯｸM-PRO" pitchFamily="50" charset="-128"/>
                <a:ea typeface="HG丸ｺﾞｼｯｸM-PRO" pitchFamily="50" charset="-128"/>
              </a:endParaRPr>
            </a:p>
          </p:txBody>
        </p:sp>
      </p:grpSp>
      <p:sp>
        <p:nvSpPr>
          <p:cNvPr id="85" name="正方形/長方形 84"/>
          <p:cNvSpPr/>
          <p:nvPr/>
        </p:nvSpPr>
        <p:spPr bwMode="auto">
          <a:xfrm>
            <a:off x="395288" y="1109663"/>
            <a:ext cx="8531225" cy="2124075"/>
          </a:xfrm>
          <a:prstGeom prst="rect">
            <a:avLst/>
          </a:prstGeom>
          <a:noFill/>
          <a:ln w="31750">
            <a:solidFill>
              <a:schemeClr val="accent6"/>
            </a:solidFill>
            <a:prstDash val="solid"/>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92" name="円/楕円 91"/>
          <p:cNvSpPr>
            <a:spLocks noChangeAspect="1"/>
          </p:cNvSpPr>
          <p:nvPr/>
        </p:nvSpPr>
        <p:spPr bwMode="auto">
          <a:xfrm>
            <a:off x="798513" y="1643063"/>
            <a:ext cx="646112" cy="647700"/>
          </a:xfrm>
          <a:prstGeom prst="ellipse">
            <a:avLst/>
          </a:prstGeom>
          <a:gradFill>
            <a:gsLst>
              <a:gs pos="0">
                <a:schemeClr val="accent3">
                  <a:lumMod val="20000"/>
                  <a:lumOff val="80000"/>
                </a:schemeClr>
              </a:gs>
              <a:gs pos="39999">
                <a:schemeClr val="accent3">
                  <a:lumMod val="40000"/>
                  <a:lumOff val="60000"/>
                </a:schemeClr>
              </a:gs>
              <a:gs pos="70000">
                <a:schemeClr val="accent3">
                  <a:lumMod val="60000"/>
                  <a:lumOff val="40000"/>
                </a:schemeClr>
              </a:gs>
              <a:gs pos="100000">
                <a:schemeClr val="accent3"/>
              </a:gs>
            </a:gsLst>
            <a:lin ang="2700000" scaled="0"/>
          </a:gra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800" dirty="0">
              <a:solidFill>
                <a:schemeClr val="tx1"/>
              </a:solidFill>
              <a:latin typeface="HG丸ｺﾞｼｯｸM-PRO" pitchFamily="50" charset="-128"/>
              <a:ea typeface="HG丸ｺﾞｼｯｸM-PRO" pitchFamily="50" charset="-128"/>
            </a:endParaRPr>
          </a:p>
        </p:txBody>
      </p:sp>
      <p:sp>
        <p:nvSpPr>
          <p:cNvPr id="97" name="角丸四角形 96"/>
          <p:cNvSpPr/>
          <p:nvPr/>
        </p:nvSpPr>
        <p:spPr bwMode="auto">
          <a:xfrm>
            <a:off x="859232" y="1780381"/>
            <a:ext cx="782637" cy="315912"/>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600" dirty="0" smtClean="0">
                <a:solidFill>
                  <a:schemeClr val="tx1"/>
                </a:solidFill>
                <a:latin typeface="HG丸ｺﾞｼｯｸM-PRO" pitchFamily="50" charset="-128"/>
                <a:ea typeface="HG丸ｺﾞｼｯｸM-PRO" pitchFamily="50" charset="-128"/>
              </a:rPr>
              <a:t>Aim</a:t>
            </a:r>
            <a:endParaRPr lang="ja-JP" altLang="en-US" sz="1600" dirty="0">
              <a:solidFill>
                <a:schemeClr val="tx1"/>
              </a:solidFill>
              <a:latin typeface="HG丸ｺﾞｼｯｸM-PRO" pitchFamily="50" charset="-128"/>
              <a:ea typeface="HG丸ｺﾞｼｯｸM-PRO" pitchFamily="50" charset="-128"/>
            </a:endParaRPr>
          </a:p>
        </p:txBody>
      </p:sp>
      <p:sp>
        <p:nvSpPr>
          <p:cNvPr id="99" name="角丸四角形 98"/>
          <p:cNvSpPr/>
          <p:nvPr/>
        </p:nvSpPr>
        <p:spPr bwMode="auto">
          <a:xfrm>
            <a:off x="1476375" y="1412875"/>
            <a:ext cx="4535488" cy="1152525"/>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400" dirty="0">
                <a:solidFill>
                  <a:schemeClr val="tx1"/>
                </a:solidFill>
                <a:latin typeface="HG丸ｺﾞｼｯｸM-PRO" pitchFamily="50" charset="-128"/>
                <a:ea typeface="HG丸ｺﾞｼｯｸM-PRO" pitchFamily="50" charset="-128"/>
              </a:rPr>
              <a:t>F</a:t>
            </a:r>
            <a:r>
              <a:rPr lang="en-US" altLang="ja-JP" sz="1400" dirty="0" smtClean="0">
                <a:solidFill>
                  <a:schemeClr val="tx1"/>
                </a:solidFill>
                <a:latin typeface="HG丸ｺﾞｼｯｸM-PRO" pitchFamily="50" charset="-128"/>
                <a:ea typeface="HG丸ｺﾞｼｯｸM-PRO" pitchFamily="50" charset="-128"/>
              </a:rPr>
              <a:t>acilities &amp; systems have been built as the foundation of local recovery </a:t>
            </a:r>
            <a:endParaRPr lang="ja-JP" altLang="en-US" sz="1400" dirty="0">
              <a:solidFill>
                <a:schemeClr val="tx1"/>
              </a:solidFill>
              <a:latin typeface="HG丸ｺﾞｼｯｸM-PRO" pitchFamily="50" charset="-128"/>
              <a:ea typeface="HG丸ｺﾞｼｯｸM-PRO" pitchFamily="50" charset="-128"/>
            </a:endParaRPr>
          </a:p>
        </p:txBody>
      </p:sp>
      <p:sp>
        <p:nvSpPr>
          <p:cNvPr id="134" name="大波 133"/>
          <p:cNvSpPr/>
          <p:nvPr/>
        </p:nvSpPr>
        <p:spPr bwMode="auto">
          <a:xfrm>
            <a:off x="539752" y="3452813"/>
            <a:ext cx="539750" cy="360362"/>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2</a:t>
            </a:r>
            <a:endParaRPr lang="ja-JP" altLang="en-US" sz="1400" dirty="0">
              <a:solidFill>
                <a:schemeClr val="tx1"/>
              </a:solidFill>
              <a:latin typeface="HG丸ｺﾞｼｯｸM-PRO" pitchFamily="50" charset="-128"/>
              <a:ea typeface="HG丸ｺﾞｼｯｸM-PRO" pitchFamily="50" charset="-128"/>
            </a:endParaRPr>
          </a:p>
        </p:txBody>
      </p:sp>
      <p:sp>
        <p:nvSpPr>
          <p:cNvPr id="149" name="正方形/長方形 148"/>
          <p:cNvSpPr/>
          <p:nvPr/>
        </p:nvSpPr>
        <p:spPr bwMode="auto">
          <a:xfrm>
            <a:off x="395288" y="3362325"/>
            <a:ext cx="4211637" cy="1944688"/>
          </a:xfrm>
          <a:prstGeom prst="rect">
            <a:avLst/>
          </a:prstGeom>
          <a:noFill/>
          <a:ln w="31750">
            <a:solidFill>
              <a:schemeClr val="accent6"/>
            </a:solidFill>
            <a:prstDash val="solid"/>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150" name="円/楕円 149"/>
          <p:cNvSpPr>
            <a:spLocks noChangeAspect="1"/>
          </p:cNvSpPr>
          <p:nvPr/>
        </p:nvSpPr>
        <p:spPr bwMode="auto">
          <a:xfrm>
            <a:off x="485775" y="3895725"/>
            <a:ext cx="646113" cy="647700"/>
          </a:xfrm>
          <a:prstGeom prst="ellipse">
            <a:avLst/>
          </a:prstGeom>
          <a:gradFill>
            <a:gsLst>
              <a:gs pos="0">
                <a:schemeClr val="accent3">
                  <a:lumMod val="20000"/>
                  <a:lumOff val="80000"/>
                </a:schemeClr>
              </a:gs>
              <a:gs pos="39999">
                <a:schemeClr val="accent3">
                  <a:lumMod val="40000"/>
                  <a:lumOff val="60000"/>
                </a:schemeClr>
              </a:gs>
              <a:gs pos="70000">
                <a:schemeClr val="accent3">
                  <a:lumMod val="60000"/>
                  <a:lumOff val="40000"/>
                </a:schemeClr>
              </a:gs>
              <a:gs pos="100000">
                <a:schemeClr val="accent3"/>
              </a:gs>
            </a:gsLst>
            <a:lin ang="2700000" scaled="0"/>
          </a:gra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800" dirty="0">
              <a:solidFill>
                <a:schemeClr val="tx1"/>
              </a:solidFill>
              <a:latin typeface="HG丸ｺﾞｼｯｸM-PRO" pitchFamily="50" charset="-128"/>
              <a:ea typeface="HG丸ｺﾞｼｯｸM-PRO" pitchFamily="50" charset="-128"/>
            </a:endParaRPr>
          </a:p>
        </p:txBody>
      </p:sp>
      <p:sp>
        <p:nvSpPr>
          <p:cNvPr id="151" name="角丸四角形 150"/>
          <p:cNvSpPr/>
          <p:nvPr/>
        </p:nvSpPr>
        <p:spPr bwMode="auto">
          <a:xfrm>
            <a:off x="539750" y="4031010"/>
            <a:ext cx="782638" cy="317500"/>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600" dirty="0" smtClean="0">
                <a:solidFill>
                  <a:schemeClr val="tx1"/>
                </a:solidFill>
                <a:latin typeface="HG丸ｺﾞｼｯｸM-PRO" pitchFamily="50" charset="-128"/>
                <a:ea typeface="HG丸ｺﾞｼｯｸM-PRO" pitchFamily="50" charset="-128"/>
              </a:rPr>
              <a:t>Aim</a:t>
            </a:r>
            <a:endParaRPr lang="ja-JP" altLang="en-US" sz="1600" dirty="0">
              <a:solidFill>
                <a:schemeClr val="tx1"/>
              </a:solidFill>
              <a:latin typeface="HG丸ｺﾞｼｯｸM-PRO" pitchFamily="50" charset="-128"/>
              <a:ea typeface="HG丸ｺﾞｼｯｸM-PRO" pitchFamily="50" charset="-128"/>
            </a:endParaRPr>
          </a:p>
        </p:txBody>
      </p:sp>
      <p:sp>
        <p:nvSpPr>
          <p:cNvPr id="152" name="角丸四角形 151"/>
          <p:cNvSpPr/>
          <p:nvPr/>
        </p:nvSpPr>
        <p:spPr bwMode="auto">
          <a:xfrm>
            <a:off x="1163638" y="3652838"/>
            <a:ext cx="4535487" cy="1150937"/>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Buildings have earthquake resistant </a:t>
            </a:r>
            <a:br>
              <a:rPr lang="en-US" altLang="ja-JP" sz="1400" dirty="0" smtClean="0">
                <a:solidFill>
                  <a:schemeClr val="tx1"/>
                </a:solidFill>
                <a:latin typeface="HG丸ｺﾞｼｯｸM-PRO" pitchFamily="50" charset="-128"/>
                <a:ea typeface="HG丸ｺﾞｼｯｸM-PRO" pitchFamily="50" charset="-128"/>
              </a:rPr>
            </a:br>
            <a:r>
              <a:rPr lang="en-US" altLang="ja-JP" sz="1400" dirty="0" smtClean="0">
                <a:solidFill>
                  <a:schemeClr val="tx1"/>
                </a:solidFill>
                <a:latin typeface="HG丸ｺﾞｼｯｸM-PRO" pitchFamily="50" charset="-128"/>
                <a:ea typeface="HG丸ｺﾞｼｯｸM-PRO" pitchFamily="50" charset="-128"/>
              </a:rPr>
              <a:t>structure </a:t>
            </a:r>
            <a:endParaRPr lang="ja-JP" altLang="en-US" sz="1400" dirty="0">
              <a:solidFill>
                <a:schemeClr val="tx1"/>
              </a:solidFill>
              <a:latin typeface="HG丸ｺﾞｼｯｸM-PRO" pitchFamily="50" charset="-128"/>
              <a:ea typeface="HG丸ｺﾞｼｯｸM-PRO" pitchFamily="50" charset="-128"/>
            </a:endParaRPr>
          </a:p>
        </p:txBody>
      </p:sp>
      <p:sp>
        <p:nvSpPr>
          <p:cNvPr id="8208" name="正方形/長方形 152"/>
          <p:cNvSpPr>
            <a:spLocks noChangeArrowheads="1"/>
          </p:cNvSpPr>
          <p:nvPr/>
        </p:nvSpPr>
        <p:spPr bwMode="auto">
          <a:xfrm>
            <a:off x="6202364" y="1152525"/>
            <a:ext cx="2546350" cy="1184940"/>
          </a:xfrm>
          <a:prstGeom prst="rect">
            <a:avLst/>
          </a:prstGeom>
          <a:noFill/>
          <a:ln w="9525">
            <a:noFill/>
            <a:miter lim="800000"/>
            <a:headEnd/>
            <a:tailEnd/>
          </a:ln>
        </p:spPr>
        <p:txBody>
          <a:bodyPr wrap="square">
            <a:spAutoFit/>
          </a:bodyPr>
          <a:lstStyle/>
          <a:p>
            <a:r>
              <a:rPr lang="en-US" altLang="ja-JP" sz="1100" dirty="0" smtClean="0">
                <a:latin typeface="HG丸ｺﾞｼｯｸM-PRO" pitchFamily="50" charset="-128"/>
                <a:ea typeface="HG丸ｺﾞｼｯｸM-PRO" pitchFamily="50" charset="-128"/>
              </a:rPr>
              <a:t>【Project】</a:t>
            </a:r>
            <a:endParaRPr lang="en-US" altLang="ja-JP" sz="1100" dirty="0">
              <a:latin typeface="HG丸ｺﾞｼｯｸM-PRO" pitchFamily="50" charset="-128"/>
              <a:ea typeface="HG丸ｺﾞｼｯｸM-PRO" pitchFamily="50" charset="-128"/>
            </a:endParaRPr>
          </a:p>
          <a:p>
            <a:r>
              <a:rPr lang="ja-JP" altLang="en-US" sz="1200" dirty="0" smtClean="0">
                <a:solidFill>
                  <a:srgbClr val="FF0000"/>
                </a:solidFill>
                <a:latin typeface="HG丸ｺﾞｼｯｸM-PRO" pitchFamily="50" charset="-128"/>
                <a:ea typeface="HG丸ｺﾞｼｯｸM-PRO" pitchFamily="50" charset="-128"/>
              </a:rPr>
              <a:t>・</a:t>
            </a:r>
            <a:r>
              <a:rPr lang="en-US" altLang="ja-JP" sz="1200" dirty="0">
                <a:solidFill>
                  <a:srgbClr val="FF0000"/>
                </a:solidFill>
                <a:latin typeface="HG丸ｺﾞｼｯｸM-PRO" pitchFamily="50" charset="-128"/>
                <a:ea typeface="HG丸ｺﾞｼｯｸM-PRO" pitchFamily="50" charset="-128"/>
              </a:rPr>
              <a:t>M</a:t>
            </a:r>
            <a:r>
              <a:rPr lang="en-US" altLang="ja-JP" sz="1200" dirty="0" smtClean="0">
                <a:solidFill>
                  <a:srgbClr val="FF0000"/>
                </a:solidFill>
                <a:latin typeface="HG丸ｺﾞｼｯｸM-PRO" pitchFamily="50" charset="-128"/>
                <a:ea typeface="HG丸ｺﾞｼｯｸM-PRO" pitchFamily="50" charset="-128"/>
              </a:rPr>
              <a:t>ultiple barriers</a:t>
            </a:r>
            <a:endParaRPr lang="en-US" altLang="ja-JP" sz="1200" dirty="0">
              <a:solidFill>
                <a:srgbClr val="FF0000"/>
              </a:solidFill>
              <a:latin typeface="HG丸ｺﾞｼｯｸM-PRO" pitchFamily="50" charset="-128"/>
              <a:ea typeface="HG丸ｺﾞｼｯｸM-PRO" pitchFamily="50" charset="-128"/>
            </a:endParaRPr>
          </a:p>
          <a:p>
            <a:r>
              <a:rPr lang="ja-JP" altLang="en-US" sz="1200" dirty="0" smtClean="0">
                <a:solidFill>
                  <a:srgbClr val="FF0000"/>
                </a:solidFill>
                <a:latin typeface="HG丸ｺﾞｼｯｸM-PRO" pitchFamily="50" charset="-128"/>
                <a:ea typeface="HG丸ｺﾞｼｯｸM-PRO" pitchFamily="50" charset="-128"/>
              </a:rPr>
              <a:t>・</a:t>
            </a:r>
            <a:r>
              <a:rPr lang="en-US" altLang="ja-JP" sz="1200" dirty="0">
                <a:solidFill>
                  <a:srgbClr val="FF0000"/>
                </a:solidFill>
                <a:latin typeface="HG丸ｺﾞｼｯｸM-PRO" pitchFamily="50" charset="-128"/>
                <a:ea typeface="HG丸ｺﾞｼｯｸM-PRO" pitchFamily="50" charset="-128"/>
              </a:rPr>
              <a:t>E</a:t>
            </a:r>
            <a:r>
              <a:rPr lang="en-US" altLang="ja-JP" sz="1200" dirty="0" smtClean="0">
                <a:solidFill>
                  <a:srgbClr val="FF0000"/>
                </a:solidFill>
                <a:latin typeface="HG丸ｺﾞｼｯｸM-PRO" pitchFamily="50" charset="-128"/>
                <a:ea typeface="HG丸ｺﾞｼｯｸM-PRO" pitchFamily="50" charset="-128"/>
              </a:rPr>
              <a:t>vacuation roads</a:t>
            </a:r>
            <a:endParaRPr lang="en-US" altLang="ja-JP" sz="1200" dirty="0">
              <a:solidFill>
                <a:srgbClr val="FF0000"/>
              </a:solidFill>
              <a:latin typeface="HG丸ｺﾞｼｯｸM-PRO" pitchFamily="50" charset="-128"/>
              <a:ea typeface="HG丸ｺﾞｼｯｸM-PRO" pitchFamily="50" charset="-128"/>
            </a:endParaRPr>
          </a:p>
          <a:p>
            <a:r>
              <a:rPr lang="ja-JP" altLang="en-US" sz="1200" dirty="0" smtClean="0">
                <a:solidFill>
                  <a:srgbClr val="FF0000"/>
                </a:solidFill>
                <a:latin typeface="HG丸ｺﾞｼｯｸM-PRO" pitchFamily="50" charset="-128"/>
                <a:ea typeface="HG丸ｺﾞｼｯｸM-PRO" pitchFamily="50" charset="-128"/>
              </a:rPr>
              <a:t>・</a:t>
            </a:r>
            <a:r>
              <a:rPr lang="en-US" altLang="ja-JP" sz="1200" dirty="0">
                <a:solidFill>
                  <a:srgbClr val="FF0000"/>
                </a:solidFill>
                <a:latin typeface="HG丸ｺﾞｼｯｸM-PRO" pitchFamily="50" charset="-128"/>
                <a:ea typeface="HG丸ｺﾞｼｯｸM-PRO" pitchFamily="50" charset="-128"/>
              </a:rPr>
              <a:t>E</a:t>
            </a:r>
            <a:r>
              <a:rPr lang="en-US" altLang="ja-JP" sz="1200" dirty="0" smtClean="0">
                <a:solidFill>
                  <a:srgbClr val="FF0000"/>
                </a:solidFill>
                <a:latin typeface="HG丸ｺﾞｼｯｸM-PRO" pitchFamily="50" charset="-128"/>
                <a:ea typeface="HG丸ｺﾞｼｯｸM-PRO" pitchFamily="50" charset="-128"/>
              </a:rPr>
              <a:t>scape towers</a:t>
            </a:r>
            <a:endParaRPr lang="en-US" altLang="ja-JP" sz="1200" dirty="0">
              <a:solidFill>
                <a:srgbClr val="FF0000"/>
              </a:solidFill>
              <a:latin typeface="HG丸ｺﾞｼｯｸM-PRO" pitchFamily="50" charset="-128"/>
              <a:ea typeface="HG丸ｺﾞｼｯｸM-PRO" pitchFamily="50" charset="-128"/>
            </a:endParaRPr>
          </a:p>
          <a:p>
            <a:r>
              <a:rPr lang="ja-JP" altLang="en-US" sz="1200" dirty="0" smtClean="0">
                <a:solidFill>
                  <a:srgbClr val="FF0000"/>
                </a:solidFill>
                <a:latin typeface="HG丸ｺﾞｼｯｸM-PRO" pitchFamily="50" charset="-128"/>
                <a:ea typeface="HG丸ｺﾞｼｯｸM-PRO" pitchFamily="50" charset="-128"/>
              </a:rPr>
              <a:t>・</a:t>
            </a:r>
            <a:r>
              <a:rPr lang="en-US" altLang="ja-JP" sz="1200" dirty="0" smtClean="0">
                <a:solidFill>
                  <a:srgbClr val="FF0000"/>
                </a:solidFill>
                <a:latin typeface="HG丸ｺﾞｼｯｸM-PRO" pitchFamily="50" charset="-128"/>
                <a:ea typeface="HG丸ｺﾞｼｯｸM-PRO" pitchFamily="50" charset="-128"/>
              </a:rPr>
              <a:t>Dissemination of evacuation  </a:t>
            </a:r>
          </a:p>
          <a:p>
            <a:r>
              <a:rPr lang="en-US" altLang="ja-JP" sz="1200" dirty="0">
                <a:solidFill>
                  <a:srgbClr val="FF0000"/>
                </a:solidFill>
                <a:latin typeface="HG丸ｺﾞｼｯｸM-PRO" pitchFamily="50" charset="-128"/>
                <a:ea typeface="HG丸ｺﾞｼｯｸM-PRO" pitchFamily="50" charset="-128"/>
              </a:rPr>
              <a:t> </a:t>
            </a:r>
            <a:r>
              <a:rPr lang="en-US" altLang="ja-JP" sz="1200" dirty="0" smtClean="0">
                <a:solidFill>
                  <a:srgbClr val="FF0000"/>
                </a:solidFill>
                <a:latin typeface="HG丸ｺﾞｼｯｸM-PRO" pitchFamily="50" charset="-128"/>
                <a:ea typeface="HG丸ｺﾞｼｯｸM-PRO" pitchFamily="50" charset="-128"/>
              </a:rPr>
              <a:t>  announcement</a:t>
            </a:r>
            <a:endParaRPr lang="en-US" altLang="ja-JP" sz="1200" dirty="0">
              <a:solidFill>
                <a:srgbClr val="FF0000"/>
              </a:solidFill>
              <a:latin typeface="HG丸ｺﾞｼｯｸM-PRO" pitchFamily="50" charset="-128"/>
              <a:ea typeface="HG丸ｺﾞｼｯｸM-PRO" pitchFamily="50" charset="-128"/>
            </a:endParaRPr>
          </a:p>
        </p:txBody>
      </p:sp>
      <p:sp>
        <p:nvSpPr>
          <p:cNvPr id="8209" name="正方形/長方形 152"/>
          <p:cNvSpPr>
            <a:spLocks noChangeArrowheads="1"/>
          </p:cNvSpPr>
          <p:nvPr/>
        </p:nvSpPr>
        <p:spPr bwMode="auto">
          <a:xfrm>
            <a:off x="664628" y="4614516"/>
            <a:ext cx="3975768" cy="692497"/>
          </a:xfrm>
          <a:prstGeom prst="rect">
            <a:avLst/>
          </a:prstGeom>
          <a:noFill/>
          <a:ln w="9525">
            <a:noFill/>
            <a:miter lim="800000"/>
            <a:headEnd/>
            <a:tailEnd/>
          </a:ln>
        </p:spPr>
        <p:txBody>
          <a:bodyPr wrap="none">
            <a:spAutoFit/>
          </a:bodyPr>
          <a:lstStyle/>
          <a:p>
            <a:r>
              <a:rPr lang="en-US" altLang="ja-JP" sz="1100" dirty="0" smtClean="0">
                <a:latin typeface="HG丸ｺﾞｼｯｸM-PRO" pitchFamily="50" charset="-128"/>
                <a:ea typeface="HG丸ｺﾞｼｯｸM-PRO" pitchFamily="50" charset="-128"/>
              </a:rPr>
              <a:t>【Project】</a:t>
            </a:r>
            <a:endParaRPr lang="en-US" altLang="ja-JP" sz="1100" dirty="0">
              <a:latin typeface="HG丸ｺﾞｼｯｸM-PRO" pitchFamily="50" charset="-128"/>
              <a:ea typeface="HG丸ｺﾞｼｯｸM-PRO" pitchFamily="50" charset="-128"/>
            </a:endParaRPr>
          </a:p>
          <a:p>
            <a:r>
              <a:rPr lang="ja-JP" altLang="en-US" sz="1400" dirty="0" smtClean="0">
                <a:solidFill>
                  <a:srgbClr val="FF0000"/>
                </a:solidFill>
                <a:latin typeface="HG丸ｺﾞｼｯｸM-PRO" pitchFamily="50" charset="-128"/>
                <a:ea typeface="HG丸ｺﾞｼｯｸM-PRO" pitchFamily="50" charset="-128"/>
              </a:rPr>
              <a:t>・</a:t>
            </a:r>
            <a:r>
              <a:rPr lang="en-US" altLang="ja-JP" sz="1400" dirty="0" smtClean="0">
                <a:solidFill>
                  <a:srgbClr val="FF0000"/>
                </a:solidFill>
                <a:latin typeface="HG丸ｺﾞｼｯｸM-PRO" pitchFamily="50" charset="-128"/>
                <a:ea typeface="HG丸ｺﾞｼｯｸM-PRO" pitchFamily="50" charset="-128"/>
              </a:rPr>
              <a:t>Earthquake resistant roads and bridges</a:t>
            </a:r>
            <a:endParaRPr lang="en-US" altLang="ja-JP" sz="1400" dirty="0">
              <a:solidFill>
                <a:srgbClr val="FF0000"/>
              </a:solidFill>
              <a:latin typeface="HG丸ｺﾞｼｯｸM-PRO" pitchFamily="50" charset="-128"/>
              <a:ea typeface="HG丸ｺﾞｼｯｸM-PRO" pitchFamily="50" charset="-128"/>
            </a:endParaRPr>
          </a:p>
          <a:p>
            <a:r>
              <a:rPr lang="ja-JP" altLang="en-US" sz="1400" dirty="0" smtClean="0">
                <a:solidFill>
                  <a:srgbClr val="FF0000"/>
                </a:solidFill>
                <a:latin typeface="HG丸ｺﾞｼｯｸM-PRO" pitchFamily="50" charset="-128"/>
                <a:ea typeface="HG丸ｺﾞｼｯｸM-PRO" pitchFamily="50" charset="-128"/>
              </a:rPr>
              <a:t>・</a:t>
            </a:r>
            <a:r>
              <a:rPr lang="en-US" altLang="ja-JP" sz="1400" dirty="0" smtClean="0">
                <a:solidFill>
                  <a:srgbClr val="FF0000"/>
                </a:solidFill>
                <a:latin typeface="HG丸ｺﾞｼｯｸM-PRO" pitchFamily="50" charset="-128"/>
                <a:ea typeface="HG丸ｺﾞｼｯｸM-PRO" pitchFamily="50" charset="-128"/>
              </a:rPr>
              <a:t>Earthquake resistant wooden buildings</a:t>
            </a:r>
            <a:endParaRPr lang="ja-JP" altLang="en-US" sz="1400" dirty="0">
              <a:solidFill>
                <a:srgbClr val="FF0000"/>
              </a:solidFill>
              <a:latin typeface="HG丸ｺﾞｼｯｸM-PRO" pitchFamily="50" charset="-128"/>
              <a:ea typeface="HG丸ｺﾞｼｯｸM-PRO" pitchFamily="50" charset="-128"/>
            </a:endParaRPr>
          </a:p>
        </p:txBody>
      </p:sp>
      <p:grpSp>
        <p:nvGrpSpPr>
          <p:cNvPr id="8210" name="グループ化 37"/>
          <p:cNvGrpSpPr>
            <a:grpSpLocks/>
          </p:cNvGrpSpPr>
          <p:nvPr/>
        </p:nvGrpSpPr>
        <p:grpSpPr bwMode="auto">
          <a:xfrm>
            <a:off x="4830763" y="3468688"/>
            <a:ext cx="3502025" cy="374650"/>
            <a:chOff x="3460810" y="4664244"/>
            <a:chExt cx="3503986" cy="373706"/>
          </a:xfrm>
        </p:grpSpPr>
        <p:sp>
          <p:nvSpPr>
            <p:cNvPr id="76" name="角丸四角形 75"/>
            <p:cNvSpPr/>
            <p:nvPr/>
          </p:nvSpPr>
          <p:spPr bwMode="auto">
            <a:xfrm>
              <a:off x="4083458" y="4678495"/>
              <a:ext cx="2881338" cy="359455"/>
            </a:xfrm>
            <a:prstGeom prst="roundRect">
              <a:avLst/>
            </a:prstGeom>
            <a:solidFill>
              <a:srgbClr val="00B050"/>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600" dirty="0" smtClean="0">
                  <a:solidFill>
                    <a:schemeClr val="bg1"/>
                  </a:solidFill>
                  <a:latin typeface="HG丸ｺﾞｼｯｸM-PRO" pitchFamily="50" charset="-128"/>
                  <a:ea typeface="HG丸ｺﾞｼｯｸM-PRO" pitchFamily="50" charset="-128"/>
                </a:rPr>
                <a:t>Minimizing flood damage</a:t>
              </a:r>
              <a:endParaRPr lang="ja-JP" altLang="en-US" sz="1600" dirty="0">
                <a:solidFill>
                  <a:schemeClr val="bg1"/>
                </a:solidFill>
                <a:latin typeface="HG丸ｺﾞｼｯｸM-PRO" pitchFamily="50" charset="-128"/>
                <a:ea typeface="HG丸ｺﾞｼｯｸM-PRO" pitchFamily="50" charset="-128"/>
              </a:endParaRPr>
            </a:p>
          </p:txBody>
        </p:sp>
        <p:sp>
          <p:nvSpPr>
            <p:cNvPr id="77" name="大波 76"/>
            <p:cNvSpPr/>
            <p:nvPr/>
          </p:nvSpPr>
          <p:spPr bwMode="auto">
            <a:xfrm>
              <a:off x="3460810" y="4664244"/>
              <a:ext cx="540052" cy="359454"/>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3</a:t>
              </a:r>
              <a:endParaRPr lang="ja-JP" altLang="en-US" sz="1400" dirty="0">
                <a:solidFill>
                  <a:schemeClr val="tx1"/>
                </a:solidFill>
                <a:latin typeface="HG丸ｺﾞｼｯｸM-PRO" pitchFamily="50" charset="-128"/>
                <a:ea typeface="HG丸ｺﾞｼｯｸM-PRO" pitchFamily="50" charset="-128"/>
              </a:endParaRPr>
            </a:p>
          </p:txBody>
        </p:sp>
      </p:grpSp>
      <p:sp>
        <p:nvSpPr>
          <p:cNvPr id="78" name="正方形/長方形 77"/>
          <p:cNvSpPr/>
          <p:nvPr/>
        </p:nvSpPr>
        <p:spPr bwMode="auto">
          <a:xfrm>
            <a:off x="4686300" y="3378200"/>
            <a:ext cx="4248150" cy="1944688"/>
          </a:xfrm>
          <a:prstGeom prst="rect">
            <a:avLst/>
          </a:prstGeom>
          <a:noFill/>
          <a:ln w="31750">
            <a:solidFill>
              <a:schemeClr val="accent6"/>
            </a:solidFill>
            <a:prstDash val="solid"/>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79" name="円/楕円 78"/>
          <p:cNvSpPr>
            <a:spLocks noChangeAspect="1"/>
          </p:cNvSpPr>
          <p:nvPr/>
        </p:nvSpPr>
        <p:spPr bwMode="auto">
          <a:xfrm>
            <a:off x="4738688" y="3900488"/>
            <a:ext cx="646112" cy="647700"/>
          </a:xfrm>
          <a:prstGeom prst="ellipse">
            <a:avLst/>
          </a:prstGeom>
          <a:gradFill>
            <a:gsLst>
              <a:gs pos="0">
                <a:schemeClr val="accent3">
                  <a:lumMod val="20000"/>
                  <a:lumOff val="80000"/>
                </a:schemeClr>
              </a:gs>
              <a:gs pos="39999">
                <a:schemeClr val="accent3">
                  <a:lumMod val="40000"/>
                  <a:lumOff val="60000"/>
                </a:schemeClr>
              </a:gs>
              <a:gs pos="70000">
                <a:schemeClr val="accent3">
                  <a:lumMod val="60000"/>
                  <a:lumOff val="40000"/>
                </a:schemeClr>
              </a:gs>
              <a:gs pos="100000">
                <a:schemeClr val="accent3"/>
              </a:gs>
            </a:gsLst>
            <a:lin ang="2700000" scaled="0"/>
          </a:gra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800" dirty="0">
              <a:solidFill>
                <a:schemeClr val="tx1"/>
              </a:solidFill>
              <a:latin typeface="HG丸ｺﾞｼｯｸM-PRO" pitchFamily="50" charset="-128"/>
              <a:ea typeface="HG丸ｺﾞｼｯｸM-PRO" pitchFamily="50" charset="-128"/>
            </a:endParaRPr>
          </a:p>
        </p:txBody>
      </p:sp>
      <p:sp>
        <p:nvSpPr>
          <p:cNvPr id="80" name="角丸四角形 79"/>
          <p:cNvSpPr/>
          <p:nvPr/>
        </p:nvSpPr>
        <p:spPr bwMode="auto">
          <a:xfrm>
            <a:off x="4797426" y="4039503"/>
            <a:ext cx="782637" cy="317500"/>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600" dirty="0" smtClean="0">
                <a:solidFill>
                  <a:schemeClr val="tx1"/>
                </a:solidFill>
                <a:latin typeface="HG丸ｺﾞｼｯｸM-PRO" pitchFamily="50" charset="-128"/>
                <a:ea typeface="HG丸ｺﾞｼｯｸM-PRO" pitchFamily="50" charset="-128"/>
              </a:rPr>
              <a:t>Aim</a:t>
            </a:r>
            <a:endParaRPr lang="ja-JP" altLang="en-US" sz="1600" dirty="0">
              <a:solidFill>
                <a:schemeClr val="tx1"/>
              </a:solidFill>
              <a:latin typeface="HG丸ｺﾞｼｯｸM-PRO" pitchFamily="50" charset="-128"/>
              <a:ea typeface="HG丸ｺﾞｼｯｸM-PRO" pitchFamily="50" charset="-128"/>
            </a:endParaRPr>
          </a:p>
        </p:txBody>
      </p:sp>
      <p:sp>
        <p:nvSpPr>
          <p:cNvPr id="81" name="角丸四角形 80"/>
          <p:cNvSpPr/>
          <p:nvPr/>
        </p:nvSpPr>
        <p:spPr bwMode="auto">
          <a:xfrm>
            <a:off x="5308600" y="3649663"/>
            <a:ext cx="3440113" cy="1150937"/>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600" dirty="0" smtClean="0">
                <a:solidFill>
                  <a:schemeClr val="tx1"/>
                </a:solidFill>
                <a:latin typeface="HG丸ｺﾞｼｯｸM-PRO" pitchFamily="50" charset="-128"/>
                <a:ea typeface="HG丸ｺﾞｼｯｸM-PRO" pitchFamily="50" charset="-128"/>
              </a:rPr>
              <a:t>Flood damage by heavy rain  is reduced</a:t>
            </a:r>
            <a:endParaRPr lang="ja-JP" altLang="en-US" sz="1600" dirty="0">
              <a:solidFill>
                <a:schemeClr val="tx1"/>
              </a:solidFill>
              <a:latin typeface="HG丸ｺﾞｼｯｸM-PRO" pitchFamily="50" charset="-128"/>
              <a:ea typeface="HG丸ｺﾞｼｯｸM-PRO" pitchFamily="50" charset="-128"/>
            </a:endParaRPr>
          </a:p>
        </p:txBody>
      </p:sp>
      <p:sp>
        <p:nvSpPr>
          <p:cNvPr id="86" name="大波 85"/>
          <p:cNvSpPr/>
          <p:nvPr/>
        </p:nvSpPr>
        <p:spPr bwMode="auto">
          <a:xfrm>
            <a:off x="539752" y="5656263"/>
            <a:ext cx="539750" cy="360362"/>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4</a:t>
            </a:r>
            <a:endParaRPr lang="ja-JP" altLang="en-US" sz="1400" dirty="0">
              <a:solidFill>
                <a:schemeClr val="tx1"/>
              </a:solidFill>
              <a:latin typeface="HG丸ｺﾞｼｯｸM-PRO" pitchFamily="50" charset="-128"/>
              <a:ea typeface="HG丸ｺﾞｼｯｸM-PRO" pitchFamily="50" charset="-128"/>
            </a:endParaRPr>
          </a:p>
        </p:txBody>
      </p:sp>
      <p:sp>
        <p:nvSpPr>
          <p:cNvPr id="87" name="正方形/長方形 86"/>
          <p:cNvSpPr/>
          <p:nvPr/>
        </p:nvSpPr>
        <p:spPr bwMode="auto">
          <a:xfrm>
            <a:off x="395288" y="5529263"/>
            <a:ext cx="8532812" cy="1223962"/>
          </a:xfrm>
          <a:prstGeom prst="rect">
            <a:avLst/>
          </a:prstGeom>
          <a:noFill/>
          <a:ln w="31750">
            <a:solidFill>
              <a:schemeClr val="accent6"/>
            </a:solidFill>
            <a:prstDash val="solid"/>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88" name="円/楕円 87"/>
          <p:cNvSpPr>
            <a:spLocks noChangeAspect="1"/>
          </p:cNvSpPr>
          <p:nvPr/>
        </p:nvSpPr>
        <p:spPr bwMode="auto">
          <a:xfrm>
            <a:off x="798513" y="6035675"/>
            <a:ext cx="646112" cy="647700"/>
          </a:xfrm>
          <a:prstGeom prst="ellipse">
            <a:avLst/>
          </a:prstGeom>
          <a:gradFill>
            <a:gsLst>
              <a:gs pos="0">
                <a:schemeClr val="accent3">
                  <a:lumMod val="20000"/>
                  <a:lumOff val="80000"/>
                </a:schemeClr>
              </a:gs>
              <a:gs pos="39999">
                <a:schemeClr val="accent3">
                  <a:lumMod val="40000"/>
                  <a:lumOff val="60000"/>
                </a:schemeClr>
              </a:gs>
              <a:gs pos="70000">
                <a:schemeClr val="accent3">
                  <a:lumMod val="60000"/>
                  <a:lumOff val="40000"/>
                </a:schemeClr>
              </a:gs>
              <a:gs pos="100000">
                <a:schemeClr val="accent3"/>
              </a:gs>
            </a:gsLst>
            <a:lin ang="2700000" scaled="0"/>
          </a:gra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800" dirty="0">
              <a:solidFill>
                <a:schemeClr val="tx1"/>
              </a:solidFill>
              <a:latin typeface="HG丸ｺﾞｼｯｸM-PRO" pitchFamily="50" charset="-128"/>
              <a:ea typeface="HG丸ｺﾞｼｯｸM-PRO" pitchFamily="50" charset="-128"/>
            </a:endParaRPr>
          </a:p>
        </p:txBody>
      </p:sp>
      <p:sp>
        <p:nvSpPr>
          <p:cNvPr id="89" name="角丸四角形 88"/>
          <p:cNvSpPr/>
          <p:nvPr/>
        </p:nvSpPr>
        <p:spPr bwMode="auto">
          <a:xfrm>
            <a:off x="850900" y="6184866"/>
            <a:ext cx="782637" cy="317500"/>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600" dirty="0" smtClean="0">
                <a:solidFill>
                  <a:schemeClr val="tx1"/>
                </a:solidFill>
                <a:latin typeface="HG丸ｺﾞｼｯｸM-PRO" pitchFamily="50" charset="-128"/>
                <a:ea typeface="HG丸ｺﾞｼｯｸM-PRO" pitchFamily="50" charset="-128"/>
              </a:rPr>
              <a:t>Aim</a:t>
            </a:r>
            <a:endParaRPr lang="ja-JP" altLang="en-US" sz="1600" dirty="0">
              <a:solidFill>
                <a:schemeClr val="tx1"/>
              </a:solidFill>
              <a:latin typeface="HG丸ｺﾞｼｯｸM-PRO" pitchFamily="50" charset="-128"/>
              <a:ea typeface="HG丸ｺﾞｼｯｸM-PRO" pitchFamily="50" charset="-128"/>
            </a:endParaRPr>
          </a:p>
        </p:txBody>
      </p:sp>
      <p:sp>
        <p:nvSpPr>
          <p:cNvPr id="90" name="角丸四角形 89"/>
          <p:cNvSpPr/>
          <p:nvPr/>
        </p:nvSpPr>
        <p:spPr bwMode="auto">
          <a:xfrm>
            <a:off x="1476375" y="5794375"/>
            <a:ext cx="4535488" cy="1150938"/>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Disaster response system including rescue, evacuation and recovery is </a:t>
            </a:r>
            <a:r>
              <a:rPr lang="en-US" altLang="ja-JP" sz="1400" dirty="0" smtClean="0">
                <a:solidFill>
                  <a:schemeClr val="tx1"/>
                </a:solidFill>
                <a:latin typeface="HG丸ｺﾞｼｯｸM-PRO" pitchFamily="50" charset="-128"/>
                <a:ea typeface="HG丸ｺﾞｼｯｸM-PRO" pitchFamily="50" charset="-128"/>
              </a:rPr>
              <a:t>established</a:t>
            </a:r>
            <a:endParaRPr lang="ja-JP" altLang="en-US" sz="1400" dirty="0">
              <a:solidFill>
                <a:schemeClr val="tx1"/>
              </a:solidFill>
              <a:latin typeface="HG丸ｺﾞｼｯｸM-PRO" pitchFamily="50" charset="-128"/>
              <a:ea typeface="HG丸ｺﾞｼｯｸM-PRO" pitchFamily="50" charset="-128"/>
            </a:endParaRPr>
          </a:p>
        </p:txBody>
      </p:sp>
      <p:sp>
        <p:nvSpPr>
          <p:cNvPr id="8220" name="正方形/長方形 152"/>
          <p:cNvSpPr>
            <a:spLocks noChangeArrowheads="1"/>
          </p:cNvSpPr>
          <p:nvPr/>
        </p:nvSpPr>
        <p:spPr bwMode="auto">
          <a:xfrm>
            <a:off x="5940152" y="4383088"/>
            <a:ext cx="2808562" cy="907941"/>
          </a:xfrm>
          <a:prstGeom prst="rect">
            <a:avLst/>
          </a:prstGeom>
          <a:noFill/>
          <a:ln w="9525">
            <a:noFill/>
            <a:miter lim="800000"/>
            <a:headEnd/>
            <a:tailEnd/>
          </a:ln>
        </p:spPr>
        <p:txBody>
          <a:bodyPr wrap="square">
            <a:spAutoFit/>
          </a:bodyPr>
          <a:lstStyle/>
          <a:p>
            <a:r>
              <a:rPr lang="en-US" altLang="ja-JP" sz="1100" dirty="0" smtClean="0">
                <a:latin typeface="HG丸ｺﾞｼｯｸM-PRO" pitchFamily="50" charset="-128"/>
                <a:ea typeface="HG丸ｺﾞｼｯｸM-PRO" pitchFamily="50" charset="-128"/>
              </a:rPr>
              <a:t>【Project】</a:t>
            </a:r>
            <a:endParaRPr lang="en-US" altLang="ja-JP" sz="1100" dirty="0">
              <a:latin typeface="HG丸ｺﾞｼｯｸM-PRO" pitchFamily="50" charset="-128"/>
              <a:ea typeface="HG丸ｺﾞｼｯｸM-PRO" pitchFamily="50" charset="-128"/>
            </a:endParaRPr>
          </a:p>
          <a:p>
            <a:r>
              <a:rPr lang="ja-JP" altLang="en-US" sz="1400" dirty="0" smtClean="0">
                <a:solidFill>
                  <a:srgbClr val="FF0000"/>
                </a:solidFill>
                <a:latin typeface="HG丸ｺﾞｼｯｸM-PRO" pitchFamily="50" charset="-128"/>
                <a:ea typeface="HG丸ｺﾞｼｯｸM-PRO" pitchFamily="50" charset="-128"/>
              </a:rPr>
              <a:t>・</a:t>
            </a:r>
            <a:r>
              <a:rPr lang="en-US" altLang="ja-JP" sz="1400" dirty="0" smtClean="0">
                <a:solidFill>
                  <a:srgbClr val="FF0000"/>
                </a:solidFill>
                <a:latin typeface="HG丸ｺﾞｼｯｸM-PRO" pitchFamily="50" charset="-128"/>
                <a:ea typeface="HG丸ｺﾞｼｯｸM-PRO" pitchFamily="50" charset="-128"/>
              </a:rPr>
              <a:t>Rainwater draining system</a:t>
            </a:r>
            <a:endParaRPr lang="en-US" altLang="ja-JP" sz="1400" dirty="0">
              <a:solidFill>
                <a:srgbClr val="FF0000"/>
              </a:solidFill>
              <a:latin typeface="HG丸ｺﾞｼｯｸM-PRO" pitchFamily="50" charset="-128"/>
              <a:ea typeface="HG丸ｺﾞｼｯｸM-PRO" pitchFamily="50" charset="-128"/>
            </a:endParaRPr>
          </a:p>
          <a:p>
            <a:r>
              <a:rPr lang="ja-JP" altLang="en-US" sz="1400" dirty="0" smtClean="0">
                <a:solidFill>
                  <a:srgbClr val="FF0000"/>
                </a:solidFill>
                <a:latin typeface="HG丸ｺﾞｼｯｸM-PRO" pitchFamily="50" charset="-128"/>
                <a:ea typeface="HG丸ｺﾞｼｯｸM-PRO" pitchFamily="50" charset="-128"/>
              </a:rPr>
              <a:t>・</a:t>
            </a:r>
            <a:r>
              <a:rPr lang="en-US" altLang="ja-JP" sz="1400" dirty="0" smtClean="0">
                <a:solidFill>
                  <a:srgbClr val="FF0000"/>
                </a:solidFill>
                <a:latin typeface="HG丸ｺﾞｼｯｸM-PRO" pitchFamily="50" charset="-128"/>
                <a:ea typeface="HG丸ｺﾞｼｯｸM-PRO" pitchFamily="50" charset="-128"/>
              </a:rPr>
              <a:t>Rainwater draining pump</a:t>
            </a:r>
            <a:endParaRPr lang="en-US" altLang="ja-JP" sz="1400" dirty="0">
              <a:solidFill>
                <a:srgbClr val="FF0000"/>
              </a:solidFill>
              <a:latin typeface="HG丸ｺﾞｼｯｸM-PRO" pitchFamily="50" charset="-128"/>
              <a:ea typeface="HG丸ｺﾞｼｯｸM-PRO" pitchFamily="50" charset="-128"/>
            </a:endParaRPr>
          </a:p>
          <a:p>
            <a:r>
              <a:rPr lang="ja-JP" altLang="en-US" sz="1400" dirty="0" smtClean="0">
                <a:solidFill>
                  <a:srgbClr val="FF0000"/>
                </a:solidFill>
                <a:latin typeface="HG丸ｺﾞｼｯｸM-PRO" pitchFamily="50" charset="-128"/>
                <a:ea typeface="HG丸ｺﾞｼｯｸM-PRO" pitchFamily="50" charset="-128"/>
              </a:rPr>
              <a:t>・</a:t>
            </a:r>
            <a:r>
              <a:rPr lang="en-US" altLang="ja-JP" sz="1400" dirty="0" smtClean="0">
                <a:solidFill>
                  <a:srgbClr val="FF0000"/>
                </a:solidFill>
                <a:latin typeface="HG丸ｺﾞｼｯｸM-PRO" pitchFamily="50" charset="-128"/>
                <a:ea typeface="HG丸ｺﾞｼｯｸM-PRO" pitchFamily="50" charset="-128"/>
              </a:rPr>
              <a:t>Side ditches </a:t>
            </a:r>
            <a:endParaRPr lang="ja-JP" altLang="en-US" sz="1400" dirty="0">
              <a:solidFill>
                <a:srgbClr val="FF0000"/>
              </a:solidFill>
              <a:latin typeface="HG丸ｺﾞｼｯｸM-PRO" pitchFamily="50" charset="-128"/>
              <a:ea typeface="HG丸ｺﾞｼｯｸM-PRO" pitchFamily="50" charset="-128"/>
            </a:endParaRPr>
          </a:p>
        </p:txBody>
      </p:sp>
      <p:sp>
        <p:nvSpPr>
          <p:cNvPr id="8221" name="正方形/長方形 152"/>
          <p:cNvSpPr>
            <a:spLocks noChangeArrowheads="1"/>
          </p:cNvSpPr>
          <p:nvPr/>
        </p:nvSpPr>
        <p:spPr bwMode="auto">
          <a:xfrm>
            <a:off x="5776861" y="5594351"/>
            <a:ext cx="3149651" cy="1107996"/>
          </a:xfrm>
          <a:prstGeom prst="rect">
            <a:avLst/>
          </a:prstGeom>
          <a:noFill/>
          <a:ln w="9525">
            <a:noFill/>
            <a:miter lim="800000"/>
            <a:headEnd/>
            <a:tailEnd/>
          </a:ln>
        </p:spPr>
        <p:txBody>
          <a:bodyPr wrap="square">
            <a:spAutoFit/>
          </a:bodyPr>
          <a:lstStyle/>
          <a:p>
            <a:pPr algn="ctr"/>
            <a:r>
              <a:rPr lang="en-US" altLang="ja-JP" sz="1100" dirty="0" smtClean="0">
                <a:latin typeface="HG丸ｺﾞｼｯｸM-PRO" pitchFamily="50" charset="-128"/>
                <a:ea typeface="HG丸ｺﾞｼｯｸM-PRO" pitchFamily="50" charset="-128"/>
              </a:rPr>
              <a:t>【Project】</a:t>
            </a:r>
            <a:endParaRPr lang="en-US" altLang="ja-JP" sz="1100" dirty="0">
              <a:latin typeface="HG丸ｺﾞｼｯｸM-PRO" pitchFamily="50" charset="-128"/>
              <a:ea typeface="HG丸ｺﾞｼｯｸM-PRO" pitchFamily="50" charset="-128"/>
            </a:endParaRPr>
          </a:p>
          <a:p>
            <a:r>
              <a:rPr lang="ja-JP" altLang="en-US" sz="1100" dirty="0" smtClean="0">
                <a:solidFill>
                  <a:srgbClr val="FF0000"/>
                </a:solidFill>
                <a:latin typeface="HG丸ｺﾞｼｯｸM-PRO" pitchFamily="50" charset="-128"/>
                <a:ea typeface="HG丸ｺﾞｼｯｸM-PRO" pitchFamily="50" charset="-128"/>
              </a:rPr>
              <a:t>・</a:t>
            </a:r>
            <a:r>
              <a:rPr lang="en-US" altLang="ja-JP" sz="1100" dirty="0" smtClean="0">
                <a:solidFill>
                  <a:srgbClr val="FF0000"/>
                </a:solidFill>
                <a:latin typeface="HG丸ｺﾞｼｯｸM-PRO" pitchFamily="50" charset="-128"/>
                <a:ea typeface="HG丸ｺﾞｼｯｸM-PRO" pitchFamily="50" charset="-128"/>
              </a:rPr>
              <a:t>Evacuation site management</a:t>
            </a:r>
          </a:p>
          <a:p>
            <a:r>
              <a:rPr lang="en-US" altLang="ja-JP" sz="1100" dirty="0">
                <a:solidFill>
                  <a:srgbClr val="FF0000"/>
                </a:solidFill>
                <a:latin typeface="HG丸ｺﾞｼｯｸM-PRO" pitchFamily="50" charset="-128"/>
                <a:ea typeface="HG丸ｺﾞｼｯｸM-PRO" pitchFamily="50" charset="-128"/>
              </a:rPr>
              <a:t> </a:t>
            </a:r>
            <a:r>
              <a:rPr lang="en-US" altLang="ja-JP" sz="1100" dirty="0" smtClean="0">
                <a:solidFill>
                  <a:srgbClr val="FF0000"/>
                </a:solidFill>
                <a:latin typeface="HG丸ｺﾞｼｯｸM-PRO" pitchFamily="50" charset="-128"/>
                <a:ea typeface="HG丸ｺﾞｼｯｸM-PRO" pitchFamily="50" charset="-128"/>
              </a:rPr>
              <a:t>   manual</a:t>
            </a:r>
            <a:endParaRPr lang="en-US" altLang="ja-JP" sz="1100" dirty="0">
              <a:solidFill>
                <a:srgbClr val="FF0000"/>
              </a:solidFill>
              <a:latin typeface="HG丸ｺﾞｼｯｸM-PRO" pitchFamily="50" charset="-128"/>
              <a:ea typeface="HG丸ｺﾞｼｯｸM-PRO" pitchFamily="50" charset="-128"/>
            </a:endParaRPr>
          </a:p>
          <a:p>
            <a:r>
              <a:rPr lang="ja-JP" altLang="en-US" sz="1100" dirty="0" smtClean="0">
                <a:solidFill>
                  <a:srgbClr val="FF0000"/>
                </a:solidFill>
                <a:latin typeface="HG丸ｺﾞｼｯｸM-PRO" pitchFamily="50" charset="-128"/>
                <a:ea typeface="HG丸ｺﾞｼｯｸM-PRO" pitchFamily="50" charset="-128"/>
              </a:rPr>
              <a:t>・</a:t>
            </a:r>
            <a:r>
              <a:rPr lang="en-US" altLang="ja-JP" sz="1100" dirty="0" smtClean="0">
                <a:solidFill>
                  <a:srgbClr val="FF0000"/>
                </a:solidFill>
                <a:latin typeface="HG丸ｺﾞｼｯｸM-PRO" pitchFamily="50" charset="-128"/>
                <a:ea typeface="HG丸ｺﾞｼｯｸM-PRO" pitchFamily="50" charset="-128"/>
              </a:rPr>
              <a:t>Stockpile facility</a:t>
            </a:r>
            <a:endParaRPr lang="en-US" altLang="ja-JP" sz="1100" dirty="0">
              <a:solidFill>
                <a:srgbClr val="FF0000"/>
              </a:solidFill>
              <a:latin typeface="HG丸ｺﾞｼｯｸM-PRO" pitchFamily="50" charset="-128"/>
              <a:ea typeface="HG丸ｺﾞｼｯｸM-PRO" pitchFamily="50" charset="-128"/>
            </a:endParaRPr>
          </a:p>
          <a:p>
            <a:r>
              <a:rPr lang="ja-JP" altLang="en-US" sz="1100" dirty="0" smtClean="0">
                <a:solidFill>
                  <a:srgbClr val="FF0000"/>
                </a:solidFill>
                <a:latin typeface="HG丸ｺﾞｼｯｸM-PRO" pitchFamily="50" charset="-128"/>
                <a:ea typeface="HG丸ｺﾞｼｯｸM-PRO" pitchFamily="50" charset="-128"/>
              </a:rPr>
              <a:t>・</a:t>
            </a:r>
            <a:r>
              <a:rPr lang="en-US" altLang="ja-JP" sz="1100" dirty="0" smtClean="0">
                <a:solidFill>
                  <a:srgbClr val="FF0000"/>
                </a:solidFill>
                <a:latin typeface="HG丸ｺﾞｼｯｸM-PRO" pitchFamily="50" charset="-128"/>
                <a:ea typeface="HG丸ｺﾞｼｯｸM-PRO" pitchFamily="50" charset="-128"/>
              </a:rPr>
              <a:t>Distribution base for relief</a:t>
            </a:r>
          </a:p>
          <a:p>
            <a:r>
              <a:rPr lang="en-US" altLang="ja-JP" sz="1100" dirty="0">
                <a:solidFill>
                  <a:srgbClr val="FF0000"/>
                </a:solidFill>
                <a:latin typeface="HG丸ｺﾞｼｯｸM-PRO" pitchFamily="50" charset="-128"/>
                <a:ea typeface="HG丸ｺﾞｼｯｸM-PRO" pitchFamily="50" charset="-128"/>
              </a:rPr>
              <a:t> </a:t>
            </a:r>
            <a:r>
              <a:rPr lang="en-US" altLang="ja-JP" sz="1100" dirty="0" smtClean="0">
                <a:solidFill>
                  <a:srgbClr val="FF0000"/>
                </a:solidFill>
                <a:latin typeface="HG丸ｺﾞｼｯｸM-PRO" pitchFamily="50" charset="-128"/>
                <a:ea typeface="HG丸ｺﾞｼｯｸM-PRO" pitchFamily="50" charset="-128"/>
              </a:rPr>
              <a:t>  supplies</a:t>
            </a:r>
            <a:endParaRPr lang="en-US" altLang="ja-JP" sz="1100" dirty="0">
              <a:solidFill>
                <a:srgbClr val="FF0000"/>
              </a:solidFill>
              <a:latin typeface="HG丸ｺﾞｼｯｸM-PRO" pitchFamily="50" charset="-128"/>
              <a:ea typeface="HG丸ｺﾞｼｯｸM-PRO" pitchFamily="50" charset="-128"/>
            </a:endParaRPr>
          </a:p>
        </p:txBody>
      </p:sp>
      <p:sp>
        <p:nvSpPr>
          <p:cNvPr id="8222" name="テキスト ボックス 88"/>
          <p:cNvSpPr txBox="1">
            <a:spLocks noChangeArrowheads="1"/>
          </p:cNvSpPr>
          <p:nvPr/>
        </p:nvSpPr>
        <p:spPr bwMode="auto">
          <a:xfrm>
            <a:off x="2339975" y="2205038"/>
            <a:ext cx="2879725" cy="276225"/>
          </a:xfrm>
          <a:prstGeom prst="rect">
            <a:avLst/>
          </a:prstGeom>
          <a:noFill/>
          <a:ln w="9525">
            <a:noFill/>
            <a:miter lim="800000"/>
            <a:headEnd/>
            <a:tailEnd/>
          </a:ln>
        </p:spPr>
        <p:txBody>
          <a:bodyPr>
            <a:spAutoFit/>
          </a:bodyPr>
          <a:lstStyle/>
          <a:p>
            <a:r>
              <a:rPr lang="en-US" altLang="ja-JP" sz="1200" dirty="0" smtClean="0">
                <a:latin typeface="HG丸ｺﾞｼｯｸM-PRO" pitchFamily="50" charset="-128"/>
                <a:ea typeface="HG丸ｺﾞｼｯｸM-PRO" pitchFamily="50" charset="-128"/>
              </a:rPr>
              <a:t>【multiple defenses image】</a:t>
            </a:r>
            <a:endParaRPr lang="ja-JP" altLang="en-US" sz="1200" dirty="0">
              <a:latin typeface="HG丸ｺﾞｼｯｸM-PRO" pitchFamily="50" charset="-128"/>
              <a:ea typeface="HG丸ｺﾞｼｯｸM-PRO" pitchFamily="50" charset="-128"/>
            </a:endParaRPr>
          </a:p>
        </p:txBody>
      </p:sp>
      <p:sp>
        <p:nvSpPr>
          <p:cNvPr id="4" name="正方形/長方形 3"/>
          <p:cNvSpPr/>
          <p:nvPr/>
        </p:nvSpPr>
        <p:spPr>
          <a:xfrm>
            <a:off x="1121569" y="1283388"/>
            <a:ext cx="2795958" cy="244682"/>
          </a:xfrm>
          <a:prstGeom prst="rect">
            <a:avLst/>
          </a:prstGeom>
        </p:spPr>
        <p:txBody>
          <a:bodyPr wrap="none">
            <a:spAutoFit/>
          </a:bodyPr>
          <a:lstStyle/>
          <a:p>
            <a:pPr lvl="0" defTabSz="666750">
              <a:lnSpc>
                <a:spcPct val="90000"/>
              </a:lnSpc>
              <a:spcAft>
                <a:spcPct val="35000"/>
              </a:spcAft>
              <a:defRPr/>
            </a:pPr>
            <a:r>
              <a:rPr lang="en-US" altLang="ja-JP" sz="1100" dirty="0">
                <a:solidFill>
                  <a:prstClr val="white"/>
                </a:solidFill>
                <a:latin typeface="HG丸ｺﾞｼｯｸM-PRO" pitchFamily="50" charset="-128"/>
                <a:ea typeface="HG丸ｺﾞｼｯｸM-PRO" pitchFamily="50" charset="-128"/>
              </a:rPr>
              <a:t>Building Multiple barriers for tsunami</a:t>
            </a:r>
            <a:endParaRPr lang="ja-JP" altLang="en-US" sz="1100" dirty="0">
              <a:solidFill>
                <a:prstClr val="white"/>
              </a:solidFill>
              <a:latin typeface="HG丸ｺﾞｼｯｸM-PRO" pitchFamily="50" charset="-128"/>
              <a:ea typeface="HG丸ｺﾞｼｯｸM-PRO" pitchFamily="50" charset="-128"/>
            </a:endParaRPr>
          </a:p>
        </p:txBody>
      </p:sp>
      <p:sp>
        <p:nvSpPr>
          <p:cNvPr id="3" name="正方形/長方形 2"/>
          <p:cNvSpPr/>
          <p:nvPr/>
        </p:nvSpPr>
        <p:spPr>
          <a:xfrm>
            <a:off x="1084231" y="3523960"/>
            <a:ext cx="4572000" cy="244682"/>
          </a:xfrm>
          <a:prstGeom prst="rect">
            <a:avLst/>
          </a:prstGeom>
        </p:spPr>
        <p:txBody>
          <a:bodyPr wrap="square">
            <a:spAutoFit/>
          </a:bodyPr>
          <a:lstStyle/>
          <a:p>
            <a:pPr defTabSz="666750">
              <a:lnSpc>
                <a:spcPct val="90000"/>
              </a:lnSpc>
              <a:spcAft>
                <a:spcPct val="35000"/>
              </a:spcAft>
              <a:defRPr/>
            </a:pPr>
            <a:r>
              <a:rPr lang="en-US" altLang="ja-JP" sz="1100" dirty="0">
                <a:solidFill>
                  <a:schemeClr val="bg1"/>
                </a:solidFill>
                <a:latin typeface="HG丸ｺﾞｼｯｸM-PRO" pitchFamily="50" charset="-128"/>
                <a:ea typeface="HG丸ｺﾞｼｯｸM-PRO" pitchFamily="50" charset="-128"/>
              </a:rPr>
              <a:t>Development of earthquake-resilient city</a:t>
            </a:r>
            <a:endParaRPr lang="ja-JP" altLang="en-US" sz="1100" dirty="0">
              <a:solidFill>
                <a:schemeClr val="bg1"/>
              </a:solidFill>
              <a:latin typeface="HG丸ｺﾞｼｯｸM-PRO" pitchFamily="50" charset="-128"/>
              <a:ea typeface="HG丸ｺﾞｼｯｸM-PRO" pitchFamily="50" charset="-128"/>
            </a:endParaRPr>
          </a:p>
        </p:txBody>
      </p:sp>
      <p:sp>
        <p:nvSpPr>
          <p:cNvPr id="5" name="正方形/長方形 4"/>
          <p:cNvSpPr/>
          <p:nvPr/>
        </p:nvSpPr>
        <p:spPr>
          <a:xfrm>
            <a:off x="1084231" y="5723155"/>
            <a:ext cx="4572000" cy="237757"/>
          </a:xfrm>
          <a:prstGeom prst="rect">
            <a:avLst/>
          </a:prstGeom>
        </p:spPr>
        <p:txBody>
          <a:bodyPr>
            <a:spAutoFit/>
          </a:bodyPr>
          <a:lstStyle/>
          <a:p>
            <a:pPr defTabSz="666750">
              <a:lnSpc>
                <a:spcPct val="90000"/>
              </a:lnSpc>
              <a:spcAft>
                <a:spcPct val="35000"/>
              </a:spcAft>
              <a:defRPr/>
            </a:pPr>
            <a:r>
              <a:rPr lang="en-US" altLang="ja-JP" sz="1050" dirty="0">
                <a:solidFill>
                  <a:schemeClr val="bg1"/>
                </a:solidFill>
                <a:latin typeface="HG丸ｺﾞｼｯｸM-PRO" pitchFamily="50" charset="-128"/>
                <a:ea typeface="HG丸ｺﾞｼｯｸM-PRO" pitchFamily="50" charset="-128"/>
              </a:rPr>
              <a:t>Development of disaster response system</a:t>
            </a:r>
            <a:endParaRPr lang="ja-JP" altLang="en-US" sz="1050" dirty="0">
              <a:solidFill>
                <a:schemeClr val="bg1"/>
              </a:solidFill>
              <a:latin typeface="HG丸ｺﾞｼｯｸM-PRO" pitchFamily="50" charset="-128"/>
              <a:ea typeface="HG丸ｺﾞｼｯｸM-PRO" pitchFamily="50" charset="-128"/>
            </a:endParaRPr>
          </a:p>
        </p:txBody>
      </p:sp>
      <p:sp>
        <p:nvSpPr>
          <p:cNvPr id="6" name="正方形/長方形 5"/>
          <p:cNvSpPr/>
          <p:nvPr/>
        </p:nvSpPr>
        <p:spPr>
          <a:xfrm>
            <a:off x="7571320" y="310962"/>
            <a:ext cx="1457450" cy="307777"/>
          </a:xfrm>
          <a:prstGeom prst="rect">
            <a:avLst/>
          </a:prstGeom>
        </p:spPr>
        <p:txBody>
          <a:bodyPr wrap="none">
            <a:spAutoFit/>
          </a:bodyPr>
          <a:lstStyle/>
          <a:p>
            <a:pPr lvl="0"/>
            <a:r>
              <a:rPr lang="en-US" altLang="ja-JP" sz="1400" dirty="0" err="1">
                <a:solidFill>
                  <a:prstClr val="black"/>
                </a:solidFill>
                <a:latin typeface="HG丸ｺﾞｼｯｸM-PRO" pitchFamily="50" charset="-128"/>
                <a:ea typeface="HG丸ｺﾞｼｯｸM-PRO" pitchFamily="50" charset="-128"/>
              </a:rPr>
              <a:t>Tagajo</a:t>
            </a:r>
            <a:r>
              <a:rPr lang="en-US" altLang="ja-JP" sz="1400" dirty="0">
                <a:solidFill>
                  <a:prstClr val="black"/>
                </a:solidFill>
                <a:latin typeface="HG丸ｺﾞｼｯｸM-PRO" pitchFamily="50" charset="-128"/>
                <a:ea typeface="HG丸ｺﾞｼｯｸM-PRO" pitchFamily="50" charset="-128"/>
              </a:rPr>
              <a:t>, Miyagi</a:t>
            </a:r>
            <a:endParaRPr lang="ja-JP" altLang="en-US" sz="1400" dirty="0">
              <a:solidFill>
                <a:prstClr val="black"/>
              </a:solidFill>
              <a:latin typeface="HG丸ｺﾞｼｯｸM-PRO" pitchFamily="50" charset="-128"/>
              <a:ea typeface="HG丸ｺﾞｼｯｸM-PRO" pitchFamily="50" charset="-128"/>
            </a:endParaRPr>
          </a:p>
        </p:txBody>
      </p:sp>
      <p:pic>
        <p:nvPicPr>
          <p:cNvPr id="7" name="図 6"/>
          <p:cNvPicPr>
            <a:picLocks noChangeAspect="1"/>
          </p:cNvPicPr>
          <p:nvPr/>
        </p:nvPicPr>
        <p:blipFill>
          <a:blip r:embed="rId6"/>
          <a:stretch>
            <a:fillRect/>
          </a:stretch>
        </p:blipFill>
        <p:spPr>
          <a:xfrm>
            <a:off x="1142964" y="1197403"/>
            <a:ext cx="2895851" cy="487722"/>
          </a:xfrm>
          <a:prstGeom prst="rect">
            <a:avLst/>
          </a:prstGeom>
        </p:spPr>
      </p:pic>
      <p:pic>
        <p:nvPicPr>
          <p:cNvPr id="8" name="図 7"/>
          <p:cNvPicPr>
            <a:picLocks noChangeAspect="1"/>
          </p:cNvPicPr>
          <p:nvPr/>
        </p:nvPicPr>
        <p:blipFill>
          <a:blip r:embed="rId7"/>
          <a:stretch>
            <a:fillRect/>
          </a:stretch>
        </p:blipFill>
        <p:spPr>
          <a:xfrm>
            <a:off x="1161352" y="3447269"/>
            <a:ext cx="2895851" cy="493819"/>
          </a:xfrm>
          <a:prstGeom prst="rect">
            <a:avLst/>
          </a:prstGeom>
        </p:spPr>
      </p:pic>
      <p:pic>
        <p:nvPicPr>
          <p:cNvPr id="10" name="図 9"/>
          <p:cNvPicPr>
            <a:picLocks noChangeAspect="1"/>
          </p:cNvPicPr>
          <p:nvPr/>
        </p:nvPicPr>
        <p:blipFill>
          <a:blip r:embed="rId8"/>
          <a:stretch>
            <a:fillRect/>
          </a:stretch>
        </p:blipFill>
        <p:spPr>
          <a:xfrm>
            <a:off x="1173183" y="5634140"/>
            <a:ext cx="2901948" cy="493819"/>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ボックス 21"/>
          <p:cNvSpPr txBox="1">
            <a:spLocks noChangeArrowheads="1"/>
          </p:cNvSpPr>
          <p:nvPr/>
        </p:nvSpPr>
        <p:spPr bwMode="auto">
          <a:xfrm>
            <a:off x="850900" y="415925"/>
            <a:ext cx="6102953" cy="523220"/>
          </a:xfrm>
          <a:prstGeom prst="rect">
            <a:avLst/>
          </a:prstGeom>
          <a:noFill/>
          <a:ln w="9525">
            <a:noFill/>
            <a:miter lim="800000"/>
            <a:headEnd/>
            <a:tailEnd/>
          </a:ln>
        </p:spPr>
        <p:txBody>
          <a:bodyPr wrap="none">
            <a:spAutoFit/>
          </a:bodyPr>
          <a:lstStyle/>
          <a:p>
            <a:r>
              <a:rPr lang="ja-JP" altLang="en-US" sz="2800" dirty="0" smtClean="0">
                <a:latin typeface="HG丸ｺﾞｼｯｸM-PRO" pitchFamily="50" charset="-128"/>
                <a:ea typeface="HG丸ｺﾞｼｯｸM-PRO" pitchFamily="50" charset="-128"/>
              </a:rPr>
              <a:t>５ ．</a:t>
            </a:r>
            <a:r>
              <a:rPr lang="en-US" altLang="ja-JP" sz="2800" dirty="0">
                <a:latin typeface="HG丸ｺﾞｼｯｸM-PRO" pitchFamily="50" charset="-128"/>
                <a:ea typeface="HG丸ｺﾞｼｯｸM-PRO" pitchFamily="50" charset="-128"/>
              </a:rPr>
              <a:t> </a:t>
            </a:r>
            <a:r>
              <a:rPr lang="en-US" altLang="ja-JP" sz="2800" dirty="0" err="1">
                <a:latin typeface="HG丸ｺﾞｼｯｸM-PRO" pitchFamily="50" charset="-128"/>
                <a:ea typeface="HG丸ｺﾞｼｯｸM-PRO" pitchFamily="50" charset="-128"/>
              </a:rPr>
              <a:t>Tagajo</a:t>
            </a:r>
            <a:r>
              <a:rPr lang="en-US" altLang="ja-JP" sz="2800" dirty="0">
                <a:latin typeface="HG丸ｺﾞｼｯｸM-PRO" pitchFamily="50" charset="-128"/>
                <a:ea typeface="HG丸ｺﾞｼｯｸM-PRO" pitchFamily="50" charset="-128"/>
              </a:rPr>
              <a:t> DRR city strategy </a:t>
            </a:r>
            <a:r>
              <a:rPr lang="ja-JP" altLang="en-US" sz="2800" dirty="0" smtClean="0">
                <a:latin typeface="HG丸ｺﾞｼｯｸM-PRO" pitchFamily="50" charset="-128"/>
                <a:ea typeface="HG丸ｺﾞｼｯｸM-PRO" pitchFamily="50" charset="-128"/>
              </a:rPr>
              <a:t>③</a:t>
            </a:r>
            <a:endParaRPr lang="ja-JP" altLang="en-US" sz="2800" dirty="0">
              <a:latin typeface="HG丸ｺﾞｼｯｸM-PRO" pitchFamily="50" charset="-128"/>
              <a:ea typeface="HG丸ｺﾞｼｯｸM-PRO" pitchFamily="50" charset="-128"/>
            </a:endParaRPr>
          </a:p>
        </p:txBody>
      </p:sp>
      <p:grpSp>
        <p:nvGrpSpPr>
          <p:cNvPr id="2" name="グループ化 7"/>
          <p:cNvGrpSpPr/>
          <p:nvPr/>
        </p:nvGrpSpPr>
        <p:grpSpPr>
          <a:xfrm>
            <a:off x="477731" y="512743"/>
            <a:ext cx="8054855" cy="416742"/>
            <a:chOff x="477731" y="512743"/>
            <a:chExt cx="8054855" cy="416742"/>
          </a:xfrm>
          <a:solidFill>
            <a:srgbClr val="00B050"/>
          </a:solidFill>
        </p:grpSpPr>
        <p:cxnSp>
          <p:nvCxnSpPr>
            <p:cNvPr id="25" name="直線コネクタ 24"/>
            <p:cNvCxnSpPr/>
            <p:nvPr/>
          </p:nvCxnSpPr>
          <p:spPr>
            <a:xfrm>
              <a:off x="487136" y="909410"/>
              <a:ext cx="8045450" cy="14288"/>
            </a:xfrm>
            <a:prstGeom prst="line">
              <a:avLst/>
            </a:prstGeom>
            <a:grpFill/>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477731" y="512743"/>
              <a:ext cx="415248" cy="4167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lumMod val="50000"/>
                    <a:lumOff val="50000"/>
                  </a:schemeClr>
                </a:solidFill>
                <a:latin typeface="AR P丸ゴシック体M" pitchFamily="50" charset="-128"/>
                <a:ea typeface="AR P丸ゴシック体M" pitchFamily="50" charset="-128"/>
              </a:endParaRPr>
            </a:p>
          </p:txBody>
        </p:sp>
      </p:grpSp>
      <p:grpSp>
        <p:nvGrpSpPr>
          <p:cNvPr id="9220" name="グループ化 51"/>
          <p:cNvGrpSpPr>
            <a:grpSpLocks/>
          </p:cNvGrpSpPr>
          <p:nvPr/>
        </p:nvGrpSpPr>
        <p:grpSpPr bwMode="auto">
          <a:xfrm>
            <a:off x="7227888" y="260350"/>
            <a:ext cx="2384425" cy="431800"/>
            <a:chOff x="6876257" y="260648"/>
            <a:chExt cx="2384936" cy="432000"/>
          </a:xfrm>
        </p:grpSpPr>
        <p:pic>
          <p:nvPicPr>
            <p:cNvPr id="9289" name="Picture 5">
              <a:hlinkClick r:id="rId3" action="ppaction://hlinkfile"/>
            </p:cNvPr>
            <p:cNvPicPr>
              <a:picLocks noChangeAspect="1" noChangeArrowheads="1"/>
            </p:cNvPicPr>
            <p:nvPr/>
          </p:nvPicPr>
          <p:blipFill>
            <a:blip r:embed="rId4" cstate="print"/>
            <a:srcRect/>
            <a:stretch>
              <a:fillRect/>
            </a:stretch>
          </p:blipFill>
          <p:spPr bwMode="auto">
            <a:xfrm>
              <a:off x="6876257" y="260648"/>
              <a:ext cx="427710" cy="432000"/>
            </a:xfrm>
            <a:prstGeom prst="rect">
              <a:avLst/>
            </a:prstGeom>
            <a:noFill/>
            <a:ln w="9525">
              <a:noFill/>
              <a:miter lim="800000"/>
              <a:headEnd/>
              <a:tailEnd/>
            </a:ln>
          </p:spPr>
        </p:pic>
        <p:sp>
          <p:nvSpPr>
            <p:cNvPr id="9290" name="テキスト ボックス 48"/>
            <p:cNvSpPr txBox="1">
              <a:spLocks noChangeArrowheads="1"/>
            </p:cNvSpPr>
            <p:nvPr/>
          </p:nvSpPr>
          <p:spPr bwMode="auto">
            <a:xfrm flipH="1">
              <a:off x="7218942" y="300382"/>
              <a:ext cx="2042251" cy="307635"/>
            </a:xfrm>
            <a:prstGeom prst="rect">
              <a:avLst/>
            </a:prstGeom>
            <a:noFill/>
            <a:ln w="9525">
              <a:noFill/>
              <a:miter lim="800000"/>
              <a:headEnd/>
              <a:tailEnd/>
            </a:ln>
          </p:spPr>
          <p:txBody>
            <a:bodyPr>
              <a:spAutoFit/>
            </a:bodyPr>
            <a:lstStyle/>
            <a:p>
              <a:endParaRPr lang="ja-JP" altLang="en-US" sz="1400" dirty="0">
                <a:latin typeface="HG丸ｺﾞｼｯｸM-PRO" pitchFamily="50" charset="-128"/>
                <a:ea typeface="HG丸ｺﾞｼｯｸM-PRO" pitchFamily="50" charset="-128"/>
              </a:endParaRPr>
            </a:p>
          </p:txBody>
        </p:sp>
      </p:grpSp>
      <p:sp>
        <p:nvSpPr>
          <p:cNvPr id="134" name="大波 133"/>
          <p:cNvSpPr/>
          <p:nvPr/>
        </p:nvSpPr>
        <p:spPr bwMode="auto">
          <a:xfrm>
            <a:off x="4860927" y="1069975"/>
            <a:ext cx="539750" cy="360363"/>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6</a:t>
            </a:r>
            <a:endParaRPr lang="ja-JP" altLang="en-US" sz="1400" dirty="0">
              <a:solidFill>
                <a:schemeClr val="tx1"/>
              </a:solidFill>
              <a:latin typeface="HG丸ｺﾞｼｯｸM-PRO" pitchFamily="50" charset="-128"/>
              <a:ea typeface="HG丸ｺﾞｼｯｸM-PRO" pitchFamily="50" charset="-128"/>
            </a:endParaRPr>
          </a:p>
        </p:txBody>
      </p:sp>
      <p:sp>
        <p:nvSpPr>
          <p:cNvPr id="149" name="正方形/長方形 148"/>
          <p:cNvSpPr/>
          <p:nvPr/>
        </p:nvSpPr>
        <p:spPr bwMode="auto">
          <a:xfrm>
            <a:off x="4716463" y="981075"/>
            <a:ext cx="4211637" cy="2339975"/>
          </a:xfrm>
          <a:prstGeom prst="rect">
            <a:avLst/>
          </a:prstGeom>
          <a:noFill/>
          <a:ln w="31750">
            <a:solidFill>
              <a:schemeClr val="accent6"/>
            </a:solidFill>
            <a:prstDash val="solid"/>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150" name="円/楕円 149"/>
          <p:cNvSpPr>
            <a:spLocks noChangeAspect="1"/>
          </p:cNvSpPr>
          <p:nvPr/>
        </p:nvSpPr>
        <p:spPr bwMode="auto">
          <a:xfrm>
            <a:off x="4806950" y="1465263"/>
            <a:ext cx="646113" cy="647700"/>
          </a:xfrm>
          <a:prstGeom prst="ellipse">
            <a:avLst/>
          </a:prstGeom>
          <a:gradFill>
            <a:gsLst>
              <a:gs pos="0">
                <a:schemeClr val="accent3">
                  <a:lumMod val="20000"/>
                  <a:lumOff val="80000"/>
                </a:schemeClr>
              </a:gs>
              <a:gs pos="39999">
                <a:schemeClr val="accent3">
                  <a:lumMod val="40000"/>
                  <a:lumOff val="60000"/>
                </a:schemeClr>
              </a:gs>
              <a:gs pos="70000">
                <a:schemeClr val="accent3">
                  <a:lumMod val="60000"/>
                  <a:lumOff val="40000"/>
                </a:schemeClr>
              </a:gs>
              <a:gs pos="100000">
                <a:schemeClr val="accent3"/>
              </a:gs>
            </a:gsLst>
            <a:lin ang="2700000" scaled="0"/>
          </a:gra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800" dirty="0">
              <a:solidFill>
                <a:schemeClr val="tx1"/>
              </a:solidFill>
              <a:latin typeface="HG丸ｺﾞｼｯｸM-PRO" pitchFamily="50" charset="-128"/>
              <a:ea typeface="HG丸ｺﾞｼｯｸM-PRO" pitchFamily="50" charset="-128"/>
            </a:endParaRPr>
          </a:p>
        </p:txBody>
      </p:sp>
      <p:sp>
        <p:nvSpPr>
          <p:cNvPr id="151" name="角丸四角形 150"/>
          <p:cNvSpPr/>
          <p:nvPr/>
        </p:nvSpPr>
        <p:spPr bwMode="auto">
          <a:xfrm>
            <a:off x="4870128" y="1619837"/>
            <a:ext cx="782638" cy="317500"/>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600" dirty="0" smtClean="0">
                <a:solidFill>
                  <a:schemeClr val="tx1"/>
                </a:solidFill>
                <a:latin typeface="HG丸ｺﾞｼｯｸM-PRO" pitchFamily="50" charset="-128"/>
                <a:ea typeface="HG丸ｺﾞｼｯｸM-PRO" pitchFamily="50" charset="-128"/>
              </a:rPr>
              <a:t>Aim</a:t>
            </a:r>
            <a:endParaRPr lang="ja-JP" altLang="en-US" sz="1600" dirty="0">
              <a:solidFill>
                <a:schemeClr val="tx1"/>
              </a:solidFill>
              <a:latin typeface="HG丸ｺﾞｼｯｸM-PRO" pitchFamily="50" charset="-128"/>
              <a:ea typeface="HG丸ｺﾞｼｯｸM-PRO" pitchFamily="50" charset="-128"/>
            </a:endParaRPr>
          </a:p>
        </p:txBody>
      </p:sp>
      <p:sp>
        <p:nvSpPr>
          <p:cNvPr id="152" name="角丸四角形 151"/>
          <p:cNvSpPr/>
          <p:nvPr/>
        </p:nvSpPr>
        <p:spPr bwMode="auto">
          <a:xfrm>
            <a:off x="5484813" y="1223963"/>
            <a:ext cx="3382962" cy="1150937"/>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Local DRR capacity as assistance  by pubic bodies is increased</a:t>
            </a:r>
          </a:p>
        </p:txBody>
      </p:sp>
      <p:sp>
        <p:nvSpPr>
          <p:cNvPr id="9226" name="正方形/長方形 152"/>
          <p:cNvSpPr>
            <a:spLocks noChangeArrowheads="1"/>
          </p:cNvSpPr>
          <p:nvPr/>
        </p:nvSpPr>
        <p:spPr bwMode="auto">
          <a:xfrm>
            <a:off x="6709285" y="2331172"/>
            <a:ext cx="2199641" cy="815608"/>
          </a:xfrm>
          <a:prstGeom prst="rect">
            <a:avLst/>
          </a:prstGeom>
          <a:noFill/>
          <a:ln w="9525">
            <a:noFill/>
            <a:miter lim="800000"/>
            <a:headEnd/>
            <a:tailEnd/>
          </a:ln>
        </p:spPr>
        <p:txBody>
          <a:bodyPr wrap="none">
            <a:spAutoFit/>
          </a:bodyPr>
          <a:lstStyle/>
          <a:p>
            <a:r>
              <a:rPr lang="en-US" altLang="ja-JP" sz="1100" dirty="0" smtClean="0">
                <a:latin typeface="HG丸ｺﾞｼｯｸM-PRO" pitchFamily="50" charset="-128"/>
                <a:ea typeface="HG丸ｺﾞｼｯｸM-PRO" pitchFamily="50" charset="-128"/>
              </a:rPr>
              <a:t>【Project】</a:t>
            </a:r>
            <a:endParaRPr lang="en-US" altLang="ja-JP" sz="1100" dirty="0">
              <a:latin typeface="HG丸ｺﾞｼｯｸM-PRO" pitchFamily="50" charset="-128"/>
              <a:ea typeface="HG丸ｺﾞｼｯｸM-PRO" pitchFamily="50" charset="-128"/>
            </a:endParaRPr>
          </a:p>
          <a:p>
            <a:r>
              <a:rPr lang="ja-JP" altLang="en-US" sz="1200" dirty="0" smtClean="0">
                <a:solidFill>
                  <a:srgbClr val="FF0000"/>
                </a:solidFill>
                <a:latin typeface="HG丸ｺﾞｼｯｸM-PRO" pitchFamily="50" charset="-128"/>
                <a:ea typeface="HG丸ｺﾞｼｯｸM-PRO" pitchFamily="50" charset="-128"/>
              </a:rPr>
              <a:t>・</a:t>
            </a:r>
            <a:r>
              <a:rPr lang="en-US" altLang="ja-JP" sz="1200" dirty="0" smtClean="0">
                <a:solidFill>
                  <a:srgbClr val="FF0000"/>
                </a:solidFill>
                <a:latin typeface="HG丸ｺﾞｼｯｸM-PRO" pitchFamily="50" charset="-128"/>
                <a:ea typeface="HG丸ｺﾞｼｯｸM-PRO" pitchFamily="50" charset="-128"/>
              </a:rPr>
              <a:t>Local emergency drill</a:t>
            </a:r>
            <a:endParaRPr lang="en-US" altLang="ja-JP" sz="1200" dirty="0">
              <a:solidFill>
                <a:srgbClr val="FF0000"/>
              </a:solidFill>
              <a:latin typeface="HG丸ｺﾞｼｯｸM-PRO" pitchFamily="50" charset="-128"/>
              <a:ea typeface="HG丸ｺﾞｼｯｸM-PRO" pitchFamily="50" charset="-128"/>
            </a:endParaRPr>
          </a:p>
          <a:p>
            <a:r>
              <a:rPr lang="ja-JP" altLang="en-US" sz="1200" dirty="0" smtClean="0">
                <a:solidFill>
                  <a:srgbClr val="FF0000"/>
                </a:solidFill>
                <a:latin typeface="HG丸ｺﾞｼｯｸM-PRO" pitchFamily="50" charset="-128"/>
                <a:ea typeface="HG丸ｺﾞｼｯｸM-PRO" pitchFamily="50" charset="-128"/>
              </a:rPr>
              <a:t>・</a:t>
            </a:r>
            <a:r>
              <a:rPr lang="en-US" altLang="ja-JP" sz="1200" dirty="0" smtClean="0">
                <a:solidFill>
                  <a:srgbClr val="FF0000"/>
                </a:solidFill>
                <a:latin typeface="HG丸ｺﾞｼｯｸM-PRO" pitchFamily="50" charset="-128"/>
                <a:ea typeface="HG丸ｺﾞｼｯｸM-PRO" pitchFamily="50" charset="-128"/>
              </a:rPr>
              <a:t>Voluntary disaster </a:t>
            </a:r>
          </a:p>
          <a:p>
            <a:r>
              <a:rPr lang="en-US" altLang="ja-JP" sz="1200" dirty="0">
                <a:solidFill>
                  <a:srgbClr val="FF0000"/>
                </a:solidFill>
                <a:latin typeface="HG丸ｺﾞｼｯｸM-PRO" pitchFamily="50" charset="-128"/>
                <a:ea typeface="HG丸ｺﾞｼｯｸM-PRO" pitchFamily="50" charset="-128"/>
              </a:rPr>
              <a:t> </a:t>
            </a:r>
            <a:r>
              <a:rPr lang="en-US" altLang="ja-JP" sz="1200" dirty="0" smtClean="0">
                <a:solidFill>
                  <a:srgbClr val="FF0000"/>
                </a:solidFill>
                <a:latin typeface="HG丸ｺﾞｼｯｸM-PRO" pitchFamily="50" charset="-128"/>
                <a:ea typeface="HG丸ｺﾞｼｯｸM-PRO" pitchFamily="50" charset="-128"/>
              </a:rPr>
              <a:t>  prevention organization</a:t>
            </a:r>
            <a:endParaRPr lang="en-US" altLang="ja-JP" sz="1200" dirty="0">
              <a:solidFill>
                <a:srgbClr val="FF0000"/>
              </a:solidFill>
              <a:latin typeface="HG丸ｺﾞｼｯｸM-PRO" pitchFamily="50" charset="-128"/>
              <a:ea typeface="HG丸ｺﾞｼｯｸM-PRO" pitchFamily="50" charset="-128"/>
            </a:endParaRPr>
          </a:p>
        </p:txBody>
      </p:sp>
      <p:sp>
        <p:nvSpPr>
          <p:cNvPr id="98" name="大波 97"/>
          <p:cNvSpPr/>
          <p:nvPr/>
        </p:nvSpPr>
        <p:spPr bwMode="auto">
          <a:xfrm>
            <a:off x="547690" y="1069975"/>
            <a:ext cx="539750" cy="360363"/>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5</a:t>
            </a:r>
            <a:endParaRPr lang="ja-JP" altLang="en-US" sz="1400" dirty="0">
              <a:solidFill>
                <a:schemeClr val="tx1"/>
              </a:solidFill>
              <a:latin typeface="HG丸ｺﾞｼｯｸM-PRO" pitchFamily="50" charset="-128"/>
              <a:ea typeface="HG丸ｺﾞｼｯｸM-PRO" pitchFamily="50" charset="-128"/>
            </a:endParaRPr>
          </a:p>
        </p:txBody>
      </p:sp>
      <p:sp>
        <p:nvSpPr>
          <p:cNvPr id="100" name="正方形/長方形 99"/>
          <p:cNvSpPr/>
          <p:nvPr/>
        </p:nvSpPr>
        <p:spPr bwMode="auto">
          <a:xfrm>
            <a:off x="403225" y="981075"/>
            <a:ext cx="4211638" cy="3816350"/>
          </a:xfrm>
          <a:prstGeom prst="rect">
            <a:avLst/>
          </a:prstGeom>
          <a:noFill/>
          <a:ln w="31750">
            <a:solidFill>
              <a:schemeClr val="accent6"/>
            </a:solidFill>
            <a:prstDash val="solid"/>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101" name="円/楕円 100"/>
          <p:cNvSpPr>
            <a:spLocks noChangeAspect="1"/>
          </p:cNvSpPr>
          <p:nvPr/>
        </p:nvSpPr>
        <p:spPr bwMode="auto">
          <a:xfrm>
            <a:off x="493713" y="1454150"/>
            <a:ext cx="646112" cy="647700"/>
          </a:xfrm>
          <a:prstGeom prst="ellipse">
            <a:avLst/>
          </a:prstGeom>
          <a:gradFill>
            <a:gsLst>
              <a:gs pos="0">
                <a:schemeClr val="accent3">
                  <a:lumMod val="20000"/>
                  <a:lumOff val="80000"/>
                </a:schemeClr>
              </a:gs>
              <a:gs pos="39999">
                <a:schemeClr val="accent3">
                  <a:lumMod val="40000"/>
                  <a:lumOff val="60000"/>
                </a:schemeClr>
              </a:gs>
              <a:gs pos="70000">
                <a:schemeClr val="accent3">
                  <a:lumMod val="60000"/>
                  <a:lumOff val="40000"/>
                </a:schemeClr>
              </a:gs>
              <a:gs pos="100000">
                <a:schemeClr val="accent3"/>
              </a:gs>
            </a:gsLst>
            <a:lin ang="2700000" scaled="0"/>
          </a:gra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800" dirty="0">
              <a:solidFill>
                <a:schemeClr val="tx1"/>
              </a:solidFill>
              <a:latin typeface="HG丸ｺﾞｼｯｸM-PRO" pitchFamily="50" charset="-128"/>
              <a:ea typeface="HG丸ｺﾞｼｯｸM-PRO" pitchFamily="50" charset="-128"/>
            </a:endParaRPr>
          </a:p>
        </p:txBody>
      </p:sp>
      <p:sp>
        <p:nvSpPr>
          <p:cNvPr id="102" name="角丸四角形 101"/>
          <p:cNvSpPr/>
          <p:nvPr/>
        </p:nvSpPr>
        <p:spPr bwMode="auto">
          <a:xfrm>
            <a:off x="581025" y="1600540"/>
            <a:ext cx="782637" cy="317500"/>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600" dirty="0" smtClean="0">
                <a:solidFill>
                  <a:schemeClr val="tx1"/>
                </a:solidFill>
                <a:latin typeface="HG丸ｺﾞｼｯｸM-PRO" pitchFamily="50" charset="-128"/>
                <a:ea typeface="HG丸ｺﾞｼｯｸM-PRO" pitchFamily="50" charset="-128"/>
              </a:rPr>
              <a:t>Aim</a:t>
            </a:r>
            <a:endParaRPr lang="ja-JP" altLang="en-US" sz="1600" dirty="0">
              <a:solidFill>
                <a:schemeClr val="tx1"/>
              </a:solidFill>
              <a:latin typeface="HG丸ｺﾞｼｯｸM-PRO" pitchFamily="50" charset="-128"/>
              <a:ea typeface="HG丸ｺﾞｼｯｸM-PRO" pitchFamily="50" charset="-128"/>
            </a:endParaRPr>
          </a:p>
        </p:txBody>
      </p:sp>
      <p:sp>
        <p:nvSpPr>
          <p:cNvPr id="103" name="角丸四角形 102"/>
          <p:cNvSpPr/>
          <p:nvPr/>
        </p:nvSpPr>
        <p:spPr bwMode="auto">
          <a:xfrm>
            <a:off x="1171575" y="1211263"/>
            <a:ext cx="3408363" cy="939799"/>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Disaster preparedness capacity of each citizen is fulfilled </a:t>
            </a:r>
            <a:endParaRPr lang="ja-JP" altLang="en-US" sz="1400" dirty="0">
              <a:solidFill>
                <a:schemeClr val="tx1"/>
              </a:solidFill>
              <a:latin typeface="HG丸ｺﾞｼｯｸM-PRO" pitchFamily="50" charset="-128"/>
              <a:ea typeface="HG丸ｺﾞｼｯｸM-PRO" pitchFamily="50" charset="-128"/>
            </a:endParaRPr>
          </a:p>
        </p:txBody>
      </p:sp>
      <p:sp>
        <p:nvSpPr>
          <p:cNvPr id="9232" name="正方形/長方形 152"/>
          <p:cNvSpPr>
            <a:spLocks noChangeArrowheads="1"/>
          </p:cNvSpPr>
          <p:nvPr/>
        </p:nvSpPr>
        <p:spPr bwMode="auto">
          <a:xfrm>
            <a:off x="2124075" y="3716338"/>
            <a:ext cx="2456122" cy="907941"/>
          </a:xfrm>
          <a:prstGeom prst="rect">
            <a:avLst/>
          </a:prstGeom>
          <a:noFill/>
          <a:ln w="9525">
            <a:noFill/>
            <a:miter lim="800000"/>
            <a:headEnd/>
            <a:tailEnd/>
          </a:ln>
        </p:spPr>
        <p:txBody>
          <a:bodyPr wrap="none">
            <a:spAutoFit/>
          </a:bodyPr>
          <a:lstStyle/>
          <a:p>
            <a:r>
              <a:rPr lang="en-US" altLang="ja-JP" sz="1100" dirty="0" smtClean="0">
                <a:latin typeface="HG丸ｺﾞｼｯｸM-PRO" pitchFamily="50" charset="-128"/>
                <a:ea typeface="HG丸ｺﾞｼｯｸM-PRO" pitchFamily="50" charset="-128"/>
              </a:rPr>
              <a:t>【Project】</a:t>
            </a:r>
            <a:endParaRPr lang="en-US" altLang="ja-JP" sz="1100" dirty="0">
              <a:latin typeface="HG丸ｺﾞｼｯｸM-PRO" pitchFamily="50" charset="-128"/>
              <a:ea typeface="HG丸ｺﾞｼｯｸM-PRO" pitchFamily="50" charset="-128"/>
            </a:endParaRPr>
          </a:p>
          <a:p>
            <a:r>
              <a:rPr lang="ja-JP" altLang="en-US" sz="1400" dirty="0" smtClean="0">
                <a:solidFill>
                  <a:srgbClr val="FF0000"/>
                </a:solidFill>
                <a:latin typeface="HG丸ｺﾞｼｯｸM-PRO" pitchFamily="50" charset="-128"/>
                <a:ea typeface="HG丸ｺﾞｼｯｸM-PRO" pitchFamily="50" charset="-128"/>
              </a:rPr>
              <a:t>・</a:t>
            </a:r>
            <a:r>
              <a:rPr lang="en-US" altLang="ja-JP" sz="1400" dirty="0" smtClean="0">
                <a:solidFill>
                  <a:srgbClr val="FF0000"/>
                </a:solidFill>
                <a:latin typeface="HG丸ｺﾞｼｯｸM-PRO" pitchFamily="50" charset="-128"/>
                <a:ea typeface="HG丸ｺﾞｼｯｸM-PRO" pitchFamily="50" charset="-128"/>
              </a:rPr>
              <a:t>DRR education</a:t>
            </a:r>
            <a:endParaRPr lang="en-US" altLang="ja-JP" sz="1400" dirty="0">
              <a:solidFill>
                <a:srgbClr val="FF0000"/>
              </a:solidFill>
              <a:latin typeface="HG丸ｺﾞｼｯｸM-PRO" pitchFamily="50" charset="-128"/>
              <a:ea typeface="HG丸ｺﾞｼｯｸM-PRO" pitchFamily="50" charset="-128"/>
            </a:endParaRPr>
          </a:p>
          <a:p>
            <a:r>
              <a:rPr lang="ja-JP" altLang="en-US" sz="1400" dirty="0" smtClean="0">
                <a:solidFill>
                  <a:srgbClr val="FF0000"/>
                </a:solidFill>
                <a:latin typeface="HG丸ｺﾞｼｯｸM-PRO" pitchFamily="50" charset="-128"/>
                <a:ea typeface="HG丸ｺﾞｼｯｸM-PRO" pitchFamily="50" charset="-128"/>
              </a:rPr>
              <a:t>・</a:t>
            </a:r>
            <a:r>
              <a:rPr lang="en-US" altLang="ja-JP" sz="1400" dirty="0" smtClean="0">
                <a:solidFill>
                  <a:srgbClr val="FF0000"/>
                </a:solidFill>
                <a:latin typeface="HG丸ｺﾞｼｯｸM-PRO" pitchFamily="50" charset="-128"/>
                <a:ea typeface="HG丸ｺﾞｼｯｸM-PRO" pitchFamily="50" charset="-128"/>
              </a:rPr>
              <a:t>DRR handbook</a:t>
            </a:r>
            <a:endParaRPr lang="en-US" altLang="ja-JP" sz="1400" dirty="0">
              <a:solidFill>
                <a:srgbClr val="FF0000"/>
              </a:solidFill>
              <a:latin typeface="HG丸ｺﾞｼｯｸM-PRO" pitchFamily="50" charset="-128"/>
              <a:ea typeface="HG丸ｺﾞｼｯｸM-PRO" pitchFamily="50" charset="-128"/>
            </a:endParaRPr>
          </a:p>
          <a:p>
            <a:r>
              <a:rPr lang="ja-JP" altLang="en-US" sz="1400" dirty="0" smtClean="0">
                <a:solidFill>
                  <a:srgbClr val="FF0000"/>
                </a:solidFill>
                <a:latin typeface="HG丸ｺﾞｼｯｸM-PRO" pitchFamily="50" charset="-128"/>
                <a:ea typeface="HG丸ｺﾞｼｯｸM-PRO" pitchFamily="50" charset="-128"/>
              </a:rPr>
              <a:t>・</a:t>
            </a:r>
            <a:r>
              <a:rPr lang="en-US" altLang="ja-JP" sz="1400" dirty="0" smtClean="0">
                <a:solidFill>
                  <a:srgbClr val="FF0000"/>
                </a:solidFill>
                <a:latin typeface="HG丸ｺﾞｼｯｸM-PRO" pitchFamily="50" charset="-128"/>
                <a:ea typeface="HG丸ｺﾞｼｯｸM-PRO" pitchFamily="50" charset="-128"/>
              </a:rPr>
              <a:t>Tsunami hazard map </a:t>
            </a:r>
            <a:endParaRPr lang="ja-JP" altLang="en-US" sz="1400" dirty="0">
              <a:solidFill>
                <a:srgbClr val="FF0000"/>
              </a:solidFill>
              <a:latin typeface="HG丸ｺﾞｼｯｸM-PRO" pitchFamily="50" charset="-128"/>
              <a:ea typeface="HG丸ｺﾞｼｯｸM-PRO" pitchFamily="50" charset="-128"/>
            </a:endParaRPr>
          </a:p>
        </p:txBody>
      </p:sp>
      <p:grpSp>
        <p:nvGrpSpPr>
          <p:cNvPr id="9233" name="グループ化 93"/>
          <p:cNvGrpSpPr>
            <a:grpSpLocks/>
          </p:cNvGrpSpPr>
          <p:nvPr/>
        </p:nvGrpSpPr>
        <p:grpSpPr bwMode="auto">
          <a:xfrm>
            <a:off x="468313" y="3622675"/>
            <a:ext cx="1511300" cy="1197055"/>
            <a:chOff x="1304915" y="3530932"/>
            <a:chExt cx="1511648" cy="1198009"/>
          </a:xfrm>
        </p:grpSpPr>
        <p:pic>
          <p:nvPicPr>
            <p:cNvPr id="9283" name="図 91" descr="防災教育１.JPG"/>
            <p:cNvPicPr>
              <a:picLocks noChangeAspect="1"/>
            </p:cNvPicPr>
            <p:nvPr/>
          </p:nvPicPr>
          <p:blipFill>
            <a:blip r:embed="rId5" cstate="print"/>
            <a:srcRect/>
            <a:stretch>
              <a:fillRect/>
            </a:stretch>
          </p:blipFill>
          <p:spPr bwMode="auto">
            <a:xfrm>
              <a:off x="1325743" y="3530932"/>
              <a:ext cx="1344663" cy="1008497"/>
            </a:xfrm>
            <a:prstGeom prst="rect">
              <a:avLst/>
            </a:prstGeom>
            <a:noFill/>
            <a:ln w="9525">
              <a:noFill/>
              <a:miter lim="800000"/>
              <a:headEnd/>
              <a:tailEnd/>
            </a:ln>
          </p:spPr>
        </p:pic>
        <p:sp>
          <p:nvSpPr>
            <p:cNvPr id="9284" name="テキスト ボックス 92"/>
            <p:cNvSpPr txBox="1">
              <a:spLocks noChangeArrowheads="1"/>
            </p:cNvSpPr>
            <p:nvPr/>
          </p:nvSpPr>
          <p:spPr bwMode="auto">
            <a:xfrm>
              <a:off x="1304915" y="4467122"/>
              <a:ext cx="1511648" cy="261819"/>
            </a:xfrm>
            <a:prstGeom prst="rect">
              <a:avLst/>
            </a:prstGeom>
            <a:noFill/>
            <a:ln w="9525">
              <a:noFill/>
              <a:miter lim="800000"/>
              <a:headEnd/>
              <a:tailEnd/>
            </a:ln>
          </p:spPr>
          <p:txBody>
            <a:bodyPr>
              <a:spAutoFit/>
            </a:bodyPr>
            <a:lstStyle/>
            <a:p>
              <a:r>
                <a:rPr lang="en-US" altLang="ja-JP" sz="1100" dirty="0" smtClean="0">
                  <a:latin typeface="HG丸ｺﾞｼｯｸM-PRO" pitchFamily="50" charset="-128"/>
                  <a:ea typeface="HG丸ｺﾞｼｯｸM-PRO" pitchFamily="50" charset="-128"/>
                </a:rPr>
                <a:t>【</a:t>
              </a:r>
              <a:r>
                <a:rPr lang="en-US" altLang="ja-JP" sz="1050" dirty="0" smtClean="0">
                  <a:latin typeface="HG丸ｺﾞｼｯｸM-PRO" pitchFamily="50" charset="-128"/>
                  <a:ea typeface="HG丸ｺﾞｼｯｸM-PRO" pitchFamily="50" charset="-128"/>
                </a:rPr>
                <a:t>DRR education</a:t>
              </a:r>
              <a:r>
                <a:rPr lang="en-US" altLang="ja-JP" sz="1100" dirty="0" smtClean="0">
                  <a:latin typeface="HG丸ｺﾞｼｯｸM-PRO" pitchFamily="50" charset="-128"/>
                  <a:ea typeface="HG丸ｺﾞｼｯｸM-PRO" pitchFamily="50" charset="-128"/>
                </a:rPr>
                <a:t>】</a:t>
              </a:r>
              <a:endParaRPr lang="ja-JP" altLang="en-US" sz="1100" dirty="0">
                <a:latin typeface="HG丸ｺﾞｼｯｸM-PRO" pitchFamily="50" charset="-128"/>
                <a:ea typeface="HG丸ｺﾞｼｯｸM-PRO" pitchFamily="50" charset="-128"/>
              </a:endParaRPr>
            </a:p>
          </p:txBody>
        </p:sp>
      </p:grpSp>
      <p:grpSp>
        <p:nvGrpSpPr>
          <p:cNvPr id="9234" name="グループ化 120"/>
          <p:cNvGrpSpPr>
            <a:grpSpLocks/>
          </p:cNvGrpSpPr>
          <p:nvPr/>
        </p:nvGrpSpPr>
        <p:grpSpPr bwMode="auto">
          <a:xfrm>
            <a:off x="468313" y="1989138"/>
            <a:ext cx="4079875" cy="1693862"/>
            <a:chOff x="467544" y="2114178"/>
            <a:chExt cx="4081088" cy="1694318"/>
          </a:xfrm>
        </p:grpSpPr>
        <p:grpSp>
          <p:nvGrpSpPr>
            <p:cNvPr id="9274" name="グループ化 116"/>
            <p:cNvGrpSpPr>
              <a:grpSpLocks/>
            </p:cNvGrpSpPr>
            <p:nvPr/>
          </p:nvGrpSpPr>
          <p:grpSpPr bwMode="auto">
            <a:xfrm>
              <a:off x="471456" y="2114178"/>
              <a:ext cx="4065516" cy="1694318"/>
              <a:chOff x="471456" y="2114178"/>
              <a:chExt cx="4065516" cy="1694318"/>
            </a:xfrm>
          </p:grpSpPr>
          <p:pic>
            <p:nvPicPr>
              <p:cNvPr id="9278" name="Picture 4"/>
              <p:cNvPicPr>
                <a:picLocks noChangeAspect="1" noChangeArrowheads="1"/>
              </p:cNvPicPr>
              <p:nvPr/>
            </p:nvPicPr>
            <p:blipFill>
              <a:blip r:embed="rId6" cstate="print"/>
              <a:srcRect/>
              <a:stretch>
                <a:fillRect/>
              </a:stretch>
            </p:blipFill>
            <p:spPr bwMode="auto">
              <a:xfrm>
                <a:off x="2512952" y="2368496"/>
                <a:ext cx="2024020" cy="1440000"/>
              </a:xfrm>
              <a:prstGeom prst="rect">
                <a:avLst/>
              </a:prstGeom>
              <a:noFill/>
              <a:ln w="9525">
                <a:noFill/>
                <a:miter lim="800000"/>
                <a:headEnd/>
                <a:tailEnd/>
              </a:ln>
            </p:spPr>
          </p:pic>
          <p:grpSp>
            <p:nvGrpSpPr>
              <p:cNvPr id="9279" name="グループ化 110"/>
              <p:cNvGrpSpPr>
                <a:grpSpLocks/>
              </p:cNvGrpSpPr>
              <p:nvPr/>
            </p:nvGrpSpPr>
            <p:grpSpPr bwMode="auto">
              <a:xfrm>
                <a:off x="471456" y="2114178"/>
                <a:ext cx="3524759" cy="1602702"/>
                <a:chOff x="664112" y="2065538"/>
                <a:chExt cx="3524759" cy="1602702"/>
              </a:xfrm>
            </p:grpSpPr>
            <p:pic>
              <p:nvPicPr>
                <p:cNvPr id="9281" name="Picture 2"/>
                <p:cNvPicPr>
                  <a:picLocks noChangeAspect="1" noChangeArrowheads="1"/>
                </p:cNvPicPr>
                <p:nvPr/>
              </p:nvPicPr>
              <p:blipFill>
                <a:blip r:embed="rId7" cstate="print"/>
                <a:srcRect/>
                <a:stretch>
                  <a:fillRect/>
                </a:stretch>
              </p:blipFill>
              <p:spPr bwMode="auto">
                <a:xfrm>
                  <a:off x="664112" y="2300240"/>
                  <a:ext cx="983731" cy="1368000"/>
                </a:xfrm>
                <a:prstGeom prst="rect">
                  <a:avLst/>
                </a:prstGeom>
                <a:noFill/>
                <a:ln w="9525">
                  <a:noFill/>
                  <a:miter lim="800000"/>
                  <a:headEnd/>
                  <a:tailEnd/>
                </a:ln>
              </p:spPr>
            </p:pic>
            <p:sp>
              <p:nvSpPr>
                <p:cNvPr id="9282" name="テキスト ボックス 88"/>
                <p:cNvSpPr txBox="1">
                  <a:spLocks noChangeArrowheads="1"/>
                </p:cNvSpPr>
                <p:nvPr/>
              </p:nvSpPr>
              <p:spPr bwMode="auto">
                <a:xfrm>
                  <a:off x="2316663" y="2065538"/>
                  <a:ext cx="1872208" cy="261610"/>
                </a:xfrm>
                <a:prstGeom prst="rect">
                  <a:avLst/>
                </a:prstGeom>
                <a:noFill/>
                <a:ln w="9525">
                  <a:noFill/>
                  <a:miter lim="800000"/>
                  <a:headEnd/>
                  <a:tailEnd/>
                </a:ln>
              </p:spPr>
              <p:txBody>
                <a:bodyPr>
                  <a:spAutoFit/>
                </a:bodyPr>
                <a:lstStyle/>
                <a:p>
                  <a:r>
                    <a:rPr lang="en-US" altLang="ja-JP" sz="1100" dirty="0" smtClean="0">
                      <a:latin typeface="HG丸ｺﾞｼｯｸM-PRO" pitchFamily="50" charset="-128"/>
                      <a:ea typeface="HG丸ｺﾞｼｯｸM-PRO" pitchFamily="50" charset="-128"/>
                    </a:rPr>
                    <a:t>【Handbook】</a:t>
                  </a:r>
                  <a:endParaRPr lang="ja-JP" altLang="en-US" sz="1100" dirty="0">
                    <a:latin typeface="HG丸ｺﾞｼｯｸM-PRO" pitchFamily="50" charset="-128"/>
                    <a:ea typeface="HG丸ｺﾞｼｯｸM-PRO" pitchFamily="50" charset="-128"/>
                  </a:endParaRPr>
                </a:p>
              </p:txBody>
            </p:sp>
          </p:grpSp>
          <p:pic>
            <p:nvPicPr>
              <p:cNvPr id="9280" name="Picture 3"/>
              <p:cNvPicPr>
                <a:picLocks noChangeAspect="1" noChangeArrowheads="1"/>
              </p:cNvPicPr>
              <p:nvPr/>
            </p:nvPicPr>
            <p:blipFill>
              <a:blip r:embed="rId8" cstate="print"/>
              <a:srcRect/>
              <a:stretch>
                <a:fillRect/>
              </a:stretch>
            </p:blipFill>
            <p:spPr bwMode="auto">
              <a:xfrm>
                <a:off x="1507391" y="2358608"/>
                <a:ext cx="1012757" cy="1368000"/>
              </a:xfrm>
              <a:prstGeom prst="rect">
                <a:avLst/>
              </a:prstGeom>
              <a:noFill/>
              <a:ln w="9525">
                <a:noFill/>
                <a:miter lim="800000"/>
                <a:headEnd/>
                <a:tailEnd/>
              </a:ln>
            </p:spPr>
          </p:pic>
        </p:grpSp>
        <p:sp>
          <p:nvSpPr>
            <p:cNvPr id="118" name="正方形/長方形 117"/>
            <p:cNvSpPr/>
            <p:nvPr/>
          </p:nvSpPr>
          <p:spPr bwMode="auto">
            <a:xfrm>
              <a:off x="467544" y="2349191"/>
              <a:ext cx="1008362" cy="1367205"/>
            </a:xfrm>
            <a:prstGeom prst="rect">
              <a:avLst/>
            </a:prstGeom>
            <a:noFill/>
            <a:ln>
              <a:solidFill>
                <a:srgbClr val="FF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2800" dirty="0">
                <a:solidFill>
                  <a:schemeClr val="bg1"/>
                </a:solidFill>
                <a:latin typeface="HG丸ｺﾞｼｯｸM-PRO" pitchFamily="50" charset="-128"/>
                <a:ea typeface="HG丸ｺﾞｼｯｸM-PRO" pitchFamily="50" charset="-128"/>
              </a:endParaRPr>
            </a:p>
          </p:txBody>
        </p:sp>
        <p:sp>
          <p:nvSpPr>
            <p:cNvPr id="119" name="正方形/長方形 118"/>
            <p:cNvSpPr/>
            <p:nvPr/>
          </p:nvSpPr>
          <p:spPr bwMode="auto">
            <a:xfrm>
              <a:off x="1504489" y="2358719"/>
              <a:ext cx="1008363" cy="1368793"/>
            </a:xfrm>
            <a:prstGeom prst="rect">
              <a:avLst/>
            </a:prstGeom>
            <a:noFill/>
            <a:ln>
              <a:solidFill>
                <a:srgbClr val="FF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2800" dirty="0">
                <a:solidFill>
                  <a:schemeClr val="bg1"/>
                </a:solidFill>
                <a:latin typeface="HG丸ｺﾞｼｯｸM-PRO" pitchFamily="50" charset="-128"/>
                <a:ea typeface="HG丸ｺﾞｼｯｸM-PRO" pitchFamily="50" charset="-128"/>
              </a:endParaRPr>
            </a:p>
          </p:txBody>
        </p:sp>
        <p:sp>
          <p:nvSpPr>
            <p:cNvPr id="120" name="正方形/長方形 119"/>
            <p:cNvSpPr/>
            <p:nvPr/>
          </p:nvSpPr>
          <p:spPr bwMode="auto">
            <a:xfrm>
              <a:off x="2531908" y="2368246"/>
              <a:ext cx="2016724" cy="1368793"/>
            </a:xfrm>
            <a:prstGeom prst="rect">
              <a:avLst/>
            </a:prstGeom>
            <a:noFill/>
            <a:ln>
              <a:solidFill>
                <a:srgbClr val="FF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2800" dirty="0">
                <a:solidFill>
                  <a:schemeClr val="bg1"/>
                </a:solidFill>
                <a:latin typeface="HG丸ｺﾞｼｯｸM-PRO" pitchFamily="50" charset="-128"/>
                <a:ea typeface="HG丸ｺﾞｼｯｸM-PRO" pitchFamily="50" charset="-128"/>
              </a:endParaRPr>
            </a:p>
          </p:txBody>
        </p:sp>
      </p:grpSp>
      <p:grpSp>
        <p:nvGrpSpPr>
          <p:cNvPr id="9235" name="グループ化 37"/>
          <p:cNvGrpSpPr>
            <a:grpSpLocks/>
          </p:cNvGrpSpPr>
          <p:nvPr/>
        </p:nvGrpSpPr>
        <p:grpSpPr bwMode="auto">
          <a:xfrm>
            <a:off x="4860925" y="3482975"/>
            <a:ext cx="3502025" cy="374650"/>
            <a:chOff x="3460810" y="4664244"/>
            <a:chExt cx="3503986" cy="373706"/>
          </a:xfrm>
        </p:grpSpPr>
        <p:sp>
          <p:nvSpPr>
            <p:cNvPr id="123" name="角丸四角形 122"/>
            <p:cNvSpPr/>
            <p:nvPr/>
          </p:nvSpPr>
          <p:spPr bwMode="auto">
            <a:xfrm>
              <a:off x="4083458" y="4678496"/>
              <a:ext cx="2881338" cy="359454"/>
            </a:xfrm>
            <a:prstGeom prst="roundRect">
              <a:avLst/>
            </a:prstGeom>
            <a:solidFill>
              <a:srgbClr val="00B050"/>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400" dirty="0" smtClean="0">
                  <a:solidFill>
                    <a:schemeClr val="bg1"/>
                  </a:solidFill>
                  <a:latin typeface="HG丸ｺﾞｼｯｸM-PRO" pitchFamily="50" charset="-128"/>
                  <a:ea typeface="HG丸ｺﾞｼｯｸM-PRO" pitchFamily="50" charset="-128"/>
                </a:rPr>
                <a:t>Sharing disaster experience</a:t>
              </a:r>
              <a:endParaRPr lang="ja-JP" altLang="en-US" sz="1400" dirty="0">
                <a:solidFill>
                  <a:schemeClr val="bg1"/>
                </a:solidFill>
                <a:latin typeface="HG丸ｺﾞｼｯｸM-PRO" pitchFamily="50" charset="-128"/>
                <a:ea typeface="HG丸ｺﾞｼｯｸM-PRO" pitchFamily="50" charset="-128"/>
              </a:endParaRPr>
            </a:p>
          </p:txBody>
        </p:sp>
        <p:sp>
          <p:nvSpPr>
            <p:cNvPr id="124" name="大波 123"/>
            <p:cNvSpPr/>
            <p:nvPr/>
          </p:nvSpPr>
          <p:spPr bwMode="auto">
            <a:xfrm>
              <a:off x="3460810" y="4664244"/>
              <a:ext cx="540052" cy="359455"/>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7</a:t>
              </a:r>
              <a:endParaRPr lang="ja-JP" altLang="en-US" sz="1400" dirty="0">
                <a:solidFill>
                  <a:schemeClr val="tx1"/>
                </a:solidFill>
                <a:latin typeface="HG丸ｺﾞｼｯｸM-PRO" pitchFamily="50" charset="-128"/>
                <a:ea typeface="HG丸ｺﾞｼｯｸM-PRO" pitchFamily="50" charset="-128"/>
              </a:endParaRPr>
            </a:p>
          </p:txBody>
        </p:sp>
      </p:grpSp>
      <p:sp>
        <p:nvSpPr>
          <p:cNvPr id="125" name="正方形/長方形 124"/>
          <p:cNvSpPr/>
          <p:nvPr/>
        </p:nvSpPr>
        <p:spPr bwMode="auto">
          <a:xfrm>
            <a:off x="4716463" y="3392488"/>
            <a:ext cx="4211637" cy="1404937"/>
          </a:xfrm>
          <a:prstGeom prst="rect">
            <a:avLst/>
          </a:prstGeom>
          <a:noFill/>
          <a:ln w="31750">
            <a:solidFill>
              <a:schemeClr val="accent6"/>
            </a:solidFill>
            <a:prstDash val="solid"/>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126" name="円/楕円 125"/>
          <p:cNvSpPr>
            <a:spLocks noChangeAspect="1"/>
          </p:cNvSpPr>
          <p:nvPr/>
        </p:nvSpPr>
        <p:spPr bwMode="auto">
          <a:xfrm>
            <a:off x="4806950" y="3862388"/>
            <a:ext cx="646113" cy="647700"/>
          </a:xfrm>
          <a:prstGeom prst="ellipse">
            <a:avLst/>
          </a:prstGeom>
          <a:gradFill>
            <a:gsLst>
              <a:gs pos="0">
                <a:schemeClr val="accent3">
                  <a:lumMod val="20000"/>
                  <a:lumOff val="80000"/>
                </a:schemeClr>
              </a:gs>
              <a:gs pos="39999">
                <a:schemeClr val="accent3">
                  <a:lumMod val="40000"/>
                  <a:lumOff val="60000"/>
                </a:schemeClr>
              </a:gs>
              <a:gs pos="70000">
                <a:schemeClr val="accent3">
                  <a:lumMod val="60000"/>
                  <a:lumOff val="40000"/>
                </a:schemeClr>
              </a:gs>
              <a:gs pos="100000">
                <a:schemeClr val="accent3"/>
              </a:gs>
            </a:gsLst>
            <a:lin ang="2700000" scaled="0"/>
          </a:gra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800" dirty="0">
              <a:solidFill>
                <a:schemeClr val="tx1"/>
              </a:solidFill>
              <a:latin typeface="HG丸ｺﾞｼｯｸM-PRO" pitchFamily="50" charset="-128"/>
              <a:ea typeface="HG丸ｺﾞｼｯｸM-PRO" pitchFamily="50" charset="-128"/>
            </a:endParaRPr>
          </a:p>
        </p:txBody>
      </p:sp>
      <p:sp>
        <p:nvSpPr>
          <p:cNvPr id="127" name="角丸四角形 126"/>
          <p:cNvSpPr/>
          <p:nvPr/>
        </p:nvSpPr>
        <p:spPr bwMode="auto">
          <a:xfrm>
            <a:off x="4869062" y="4018756"/>
            <a:ext cx="782638" cy="317500"/>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600" dirty="0" smtClean="0">
                <a:solidFill>
                  <a:schemeClr val="tx1"/>
                </a:solidFill>
                <a:latin typeface="HG丸ｺﾞｼｯｸM-PRO" pitchFamily="50" charset="-128"/>
                <a:ea typeface="HG丸ｺﾞｼｯｸM-PRO" pitchFamily="50" charset="-128"/>
              </a:rPr>
              <a:t>Aim</a:t>
            </a:r>
            <a:endParaRPr lang="ja-JP" altLang="en-US" sz="1600" dirty="0">
              <a:solidFill>
                <a:schemeClr val="tx1"/>
              </a:solidFill>
              <a:latin typeface="HG丸ｺﾞｼｯｸM-PRO" pitchFamily="50" charset="-128"/>
              <a:ea typeface="HG丸ｺﾞｼｯｸM-PRO" pitchFamily="50" charset="-128"/>
            </a:endParaRPr>
          </a:p>
        </p:txBody>
      </p:sp>
      <p:sp>
        <p:nvSpPr>
          <p:cNvPr id="128" name="角丸四角形 127"/>
          <p:cNvSpPr/>
          <p:nvPr/>
        </p:nvSpPr>
        <p:spPr bwMode="auto">
          <a:xfrm>
            <a:off x="5485797" y="3725647"/>
            <a:ext cx="3382962" cy="842962"/>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Disaster experience and records are disseminated</a:t>
            </a:r>
            <a:endParaRPr lang="ja-JP" altLang="en-US" sz="1400" dirty="0">
              <a:solidFill>
                <a:schemeClr val="tx1"/>
              </a:solidFill>
              <a:latin typeface="HG丸ｺﾞｼｯｸM-PRO" pitchFamily="50" charset="-128"/>
              <a:ea typeface="HG丸ｺﾞｼｯｸM-PRO" pitchFamily="50" charset="-128"/>
            </a:endParaRPr>
          </a:p>
        </p:txBody>
      </p:sp>
      <p:sp>
        <p:nvSpPr>
          <p:cNvPr id="9240" name="正方形/長方形 152"/>
          <p:cNvSpPr>
            <a:spLocks noChangeArrowheads="1"/>
          </p:cNvSpPr>
          <p:nvPr/>
        </p:nvSpPr>
        <p:spPr bwMode="auto">
          <a:xfrm>
            <a:off x="6437204" y="4335987"/>
            <a:ext cx="2414444" cy="430887"/>
          </a:xfrm>
          <a:prstGeom prst="rect">
            <a:avLst/>
          </a:prstGeom>
          <a:noFill/>
          <a:ln w="9525">
            <a:noFill/>
            <a:miter lim="800000"/>
            <a:headEnd/>
            <a:tailEnd/>
          </a:ln>
        </p:spPr>
        <p:txBody>
          <a:bodyPr wrap="none">
            <a:spAutoFit/>
          </a:bodyPr>
          <a:lstStyle/>
          <a:p>
            <a:r>
              <a:rPr lang="en-US" altLang="ja-JP" sz="1100" dirty="0" smtClean="0">
                <a:latin typeface="HG丸ｺﾞｼｯｸM-PRO" pitchFamily="50" charset="-128"/>
                <a:ea typeface="HG丸ｺﾞｼｯｸM-PRO" pitchFamily="50" charset="-128"/>
              </a:rPr>
              <a:t>【Project】</a:t>
            </a:r>
            <a:endParaRPr lang="en-US" altLang="ja-JP" sz="1100" dirty="0">
              <a:latin typeface="HG丸ｺﾞｼｯｸM-PRO" pitchFamily="50" charset="-128"/>
              <a:ea typeface="HG丸ｺﾞｼｯｸM-PRO" pitchFamily="50" charset="-128"/>
            </a:endParaRPr>
          </a:p>
          <a:p>
            <a:r>
              <a:rPr lang="ja-JP" altLang="en-US" sz="1100" dirty="0" smtClean="0">
                <a:solidFill>
                  <a:srgbClr val="FF0000"/>
                </a:solidFill>
                <a:latin typeface="HG丸ｺﾞｼｯｸM-PRO" pitchFamily="50" charset="-128"/>
                <a:ea typeface="HG丸ｺﾞｼｯｸM-PRO" pitchFamily="50" charset="-128"/>
              </a:rPr>
              <a:t>・</a:t>
            </a:r>
            <a:r>
              <a:rPr lang="en-US" altLang="ja-JP" sz="1100" dirty="0">
                <a:solidFill>
                  <a:srgbClr val="FF0000"/>
                </a:solidFill>
                <a:latin typeface="HG丸ｺﾞｼｯｸM-PRO" pitchFamily="50" charset="-128"/>
                <a:ea typeface="HG丸ｺﾞｼｯｸM-PRO" pitchFamily="50" charset="-128"/>
              </a:rPr>
              <a:t>S</a:t>
            </a:r>
            <a:r>
              <a:rPr lang="en-US" altLang="ja-JP" sz="1100" dirty="0" smtClean="0">
                <a:solidFill>
                  <a:srgbClr val="FF0000"/>
                </a:solidFill>
                <a:latin typeface="HG丸ｺﾞｼｯｸM-PRO" pitchFamily="50" charset="-128"/>
                <a:ea typeface="HG丸ｺﾞｼｯｸM-PRO" pitchFamily="50" charset="-128"/>
              </a:rPr>
              <a:t>haring experience &amp; lessons</a:t>
            </a:r>
            <a:endParaRPr lang="en-US" altLang="ja-JP" sz="1100" dirty="0">
              <a:solidFill>
                <a:srgbClr val="FF0000"/>
              </a:solidFill>
              <a:latin typeface="HG丸ｺﾞｼｯｸM-PRO" pitchFamily="50" charset="-128"/>
              <a:ea typeface="HG丸ｺﾞｼｯｸM-PRO" pitchFamily="50" charset="-128"/>
            </a:endParaRPr>
          </a:p>
        </p:txBody>
      </p:sp>
      <p:grpSp>
        <p:nvGrpSpPr>
          <p:cNvPr id="9241" name="グループ化 37"/>
          <p:cNvGrpSpPr>
            <a:grpSpLocks/>
          </p:cNvGrpSpPr>
          <p:nvPr/>
        </p:nvGrpSpPr>
        <p:grpSpPr bwMode="auto">
          <a:xfrm>
            <a:off x="539752" y="4945063"/>
            <a:ext cx="3502027" cy="374650"/>
            <a:chOff x="3460810" y="4664244"/>
            <a:chExt cx="3503986" cy="373706"/>
          </a:xfrm>
        </p:grpSpPr>
        <p:sp>
          <p:nvSpPr>
            <p:cNvPr id="131" name="角丸四角形 130"/>
            <p:cNvSpPr/>
            <p:nvPr/>
          </p:nvSpPr>
          <p:spPr bwMode="auto">
            <a:xfrm>
              <a:off x="4083458" y="4678495"/>
              <a:ext cx="2881338" cy="359455"/>
            </a:xfrm>
            <a:prstGeom prst="roundRect">
              <a:avLst/>
            </a:prstGeom>
            <a:solidFill>
              <a:srgbClr val="00B050"/>
            </a:soli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400" dirty="0" smtClean="0">
                  <a:solidFill>
                    <a:schemeClr val="bg1"/>
                  </a:solidFill>
                  <a:latin typeface="HG丸ｺﾞｼｯｸM-PRO" pitchFamily="50" charset="-128"/>
                  <a:ea typeface="HG丸ｺﾞｼｯｸM-PRO" pitchFamily="50" charset="-128"/>
                </a:rPr>
                <a:t>DRR Research Park Program</a:t>
              </a:r>
              <a:endParaRPr lang="ja-JP" altLang="en-US" sz="1400" dirty="0">
                <a:solidFill>
                  <a:schemeClr val="bg1"/>
                </a:solidFill>
                <a:latin typeface="HG丸ｺﾞｼｯｸM-PRO" pitchFamily="50" charset="-128"/>
                <a:ea typeface="HG丸ｺﾞｼｯｸM-PRO" pitchFamily="50" charset="-128"/>
              </a:endParaRPr>
            </a:p>
          </p:txBody>
        </p:sp>
        <p:sp>
          <p:nvSpPr>
            <p:cNvPr id="132" name="大波 131"/>
            <p:cNvSpPr/>
            <p:nvPr/>
          </p:nvSpPr>
          <p:spPr bwMode="auto">
            <a:xfrm>
              <a:off x="3460810" y="4664244"/>
              <a:ext cx="540052" cy="359454"/>
            </a:xfrm>
            <a:prstGeom prst="wave">
              <a:avLst>
                <a:gd name="adj1" fmla="val 4062"/>
                <a:gd name="adj2" fmla="val 0"/>
              </a:avLst>
            </a:prstGeom>
            <a:solidFill>
              <a:schemeClr val="accent5">
                <a:lumMod val="20000"/>
                <a:lumOff val="80000"/>
              </a:schemeClr>
            </a:solidFill>
            <a:ln>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57150" rIns="0" bIns="57150" spcCol="1270" anchor="ctr"/>
            <a:lstStyle/>
            <a:p>
              <a:pPr algn="ct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8</a:t>
              </a:r>
              <a:endParaRPr lang="ja-JP" altLang="en-US" sz="1400" dirty="0">
                <a:solidFill>
                  <a:schemeClr val="tx1"/>
                </a:solidFill>
                <a:latin typeface="HG丸ｺﾞｼｯｸM-PRO" pitchFamily="50" charset="-128"/>
                <a:ea typeface="HG丸ｺﾞｼｯｸM-PRO" pitchFamily="50" charset="-128"/>
              </a:endParaRPr>
            </a:p>
          </p:txBody>
        </p:sp>
      </p:grpSp>
      <p:sp>
        <p:nvSpPr>
          <p:cNvPr id="135" name="正方形/長方形 134"/>
          <p:cNvSpPr/>
          <p:nvPr/>
        </p:nvSpPr>
        <p:spPr bwMode="auto">
          <a:xfrm>
            <a:off x="395288" y="4873625"/>
            <a:ext cx="8532812" cy="1943100"/>
          </a:xfrm>
          <a:prstGeom prst="rect">
            <a:avLst/>
          </a:prstGeom>
          <a:noFill/>
          <a:ln w="31750">
            <a:solidFill>
              <a:schemeClr val="accent6"/>
            </a:solidFill>
            <a:prstDash val="solid"/>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1500" dirty="0">
              <a:solidFill>
                <a:schemeClr val="bg1"/>
              </a:solidFill>
              <a:latin typeface="HG丸ｺﾞｼｯｸM-PRO" pitchFamily="50" charset="-128"/>
              <a:ea typeface="HG丸ｺﾞｼｯｸM-PRO" pitchFamily="50" charset="-128"/>
            </a:endParaRPr>
          </a:p>
        </p:txBody>
      </p:sp>
      <p:sp>
        <p:nvSpPr>
          <p:cNvPr id="136" name="円/楕円 135"/>
          <p:cNvSpPr>
            <a:spLocks noChangeAspect="1"/>
          </p:cNvSpPr>
          <p:nvPr/>
        </p:nvSpPr>
        <p:spPr bwMode="auto">
          <a:xfrm>
            <a:off x="525463" y="5321300"/>
            <a:ext cx="646112" cy="647700"/>
          </a:xfrm>
          <a:prstGeom prst="ellipse">
            <a:avLst/>
          </a:prstGeom>
          <a:gradFill>
            <a:gsLst>
              <a:gs pos="0">
                <a:schemeClr val="accent3">
                  <a:lumMod val="20000"/>
                  <a:lumOff val="80000"/>
                </a:schemeClr>
              </a:gs>
              <a:gs pos="39999">
                <a:schemeClr val="accent3">
                  <a:lumMod val="40000"/>
                  <a:lumOff val="60000"/>
                </a:schemeClr>
              </a:gs>
              <a:gs pos="70000">
                <a:schemeClr val="accent3">
                  <a:lumMod val="60000"/>
                  <a:lumOff val="40000"/>
                </a:schemeClr>
              </a:gs>
              <a:gs pos="100000">
                <a:schemeClr val="accent3"/>
              </a:gs>
            </a:gsLst>
            <a:lin ang="2700000" scaled="0"/>
          </a:grad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algn="ctr" defTabSz="666750">
              <a:lnSpc>
                <a:spcPct val="90000"/>
              </a:lnSpc>
              <a:spcAft>
                <a:spcPct val="35000"/>
              </a:spcAft>
              <a:defRPr/>
            </a:pPr>
            <a:endParaRPr lang="ja-JP" altLang="en-US" sz="800" dirty="0">
              <a:solidFill>
                <a:schemeClr val="tx1"/>
              </a:solidFill>
              <a:latin typeface="HG丸ｺﾞｼｯｸM-PRO" pitchFamily="50" charset="-128"/>
              <a:ea typeface="HG丸ｺﾞｼｯｸM-PRO" pitchFamily="50" charset="-128"/>
            </a:endParaRPr>
          </a:p>
        </p:txBody>
      </p:sp>
      <p:sp>
        <p:nvSpPr>
          <p:cNvPr id="137" name="角丸四角形 136"/>
          <p:cNvSpPr/>
          <p:nvPr/>
        </p:nvSpPr>
        <p:spPr bwMode="auto">
          <a:xfrm>
            <a:off x="582176" y="5484019"/>
            <a:ext cx="782637" cy="317500"/>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600" dirty="0" smtClean="0">
                <a:solidFill>
                  <a:schemeClr val="tx1"/>
                </a:solidFill>
                <a:latin typeface="HG丸ｺﾞｼｯｸM-PRO" pitchFamily="50" charset="-128"/>
                <a:ea typeface="HG丸ｺﾞｼｯｸM-PRO" pitchFamily="50" charset="-128"/>
              </a:rPr>
              <a:t>Aim</a:t>
            </a:r>
            <a:endParaRPr lang="ja-JP" altLang="en-US" sz="1600" dirty="0">
              <a:solidFill>
                <a:schemeClr val="tx1"/>
              </a:solidFill>
              <a:latin typeface="HG丸ｺﾞｼｯｸM-PRO" pitchFamily="50" charset="-128"/>
              <a:ea typeface="HG丸ｺﾞｼｯｸM-PRO" pitchFamily="50" charset="-128"/>
            </a:endParaRPr>
          </a:p>
        </p:txBody>
      </p:sp>
      <p:sp>
        <p:nvSpPr>
          <p:cNvPr id="138" name="角丸四角形 137"/>
          <p:cNvSpPr/>
          <p:nvPr/>
        </p:nvSpPr>
        <p:spPr bwMode="auto">
          <a:xfrm>
            <a:off x="1203325" y="5091113"/>
            <a:ext cx="3743325" cy="1150937"/>
          </a:xfrm>
          <a:prstGeom prst="roundRect">
            <a:avLst/>
          </a:prstGeom>
          <a:no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lIns="57150" tIns="57150" rIns="57150" bIns="57150" spcCol="1270" anchor="ctr"/>
          <a:lstStyle/>
          <a:p>
            <a:pPr defTabSz="666750">
              <a:lnSpc>
                <a:spcPct val="90000"/>
              </a:lnSpc>
              <a:spcAft>
                <a:spcPct val="35000"/>
              </a:spcAft>
              <a:defRPr/>
            </a:pPr>
            <a:r>
              <a:rPr lang="en-US" altLang="ja-JP" sz="1400" dirty="0" smtClean="0">
                <a:solidFill>
                  <a:schemeClr val="tx1"/>
                </a:solidFill>
                <a:latin typeface="HG丸ｺﾞｼｯｸM-PRO" pitchFamily="50" charset="-128"/>
                <a:ea typeface="HG丸ｺﾞｼｯｸM-PRO" pitchFamily="50" charset="-128"/>
              </a:rPr>
              <a:t>Various DRR technology and products are developed</a:t>
            </a:r>
            <a:endParaRPr lang="ja-JP" altLang="en-US" sz="1400" dirty="0">
              <a:solidFill>
                <a:schemeClr val="tx1"/>
              </a:solidFill>
              <a:latin typeface="HG丸ｺﾞｼｯｸM-PRO" pitchFamily="50" charset="-128"/>
              <a:ea typeface="HG丸ｺﾞｼｯｸM-PRO" pitchFamily="50" charset="-128"/>
            </a:endParaRPr>
          </a:p>
        </p:txBody>
      </p:sp>
      <p:sp>
        <p:nvSpPr>
          <p:cNvPr id="9246" name="正方形/長方形 152"/>
          <p:cNvSpPr>
            <a:spLocks noChangeArrowheads="1"/>
          </p:cNvSpPr>
          <p:nvPr/>
        </p:nvSpPr>
        <p:spPr bwMode="auto">
          <a:xfrm>
            <a:off x="539752" y="5916613"/>
            <a:ext cx="4590253" cy="815608"/>
          </a:xfrm>
          <a:prstGeom prst="rect">
            <a:avLst/>
          </a:prstGeom>
          <a:noFill/>
          <a:ln w="9525">
            <a:noFill/>
            <a:miter lim="800000"/>
            <a:headEnd/>
            <a:tailEnd/>
          </a:ln>
        </p:spPr>
        <p:txBody>
          <a:bodyPr wrap="square">
            <a:spAutoFit/>
          </a:bodyPr>
          <a:lstStyle/>
          <a:p>
            <a:pPr algn="ctr"/>
            <a:r>
              <a:rPr lang="en-US" altLang="ja-JP" sz="1100" dirty="0" smtClean="0">
                <a:latin typeface="HG丸ｺﾞｼｯｸM-PRO" pitchFamily="50" charset="-128"/>
                <a:ea typeface="HG丸ｺﾞｼｯｸM-PRO" pitchFamily="50" charset="-128"/>
              </a:rPr>
              <a:t>【Project】</a:t>
            </a:r>
            <a:endParaRPr lang="en-US" altLang="ja-JP" sz="1100" dirty="0">
              <a:latin typeface="HG丸ｺﾞｼｯｸM-PRO" pitchFamily="50" charset="-128"/>
              <a:ea typeface="HG丸ｺﾞｼｯｸM-PRO" pitchFamily="50" charset="-128"/>
            </a:endParaRPr>
          </a:p>
          <a:p>
            <a:r>
              <a:rPr lang="ja-JP" altLang="en-US" sz="1200" dirty="0" smtClean="0">
                <a:solidFill>
                  <a:srgbClr val="FF0000"/>
                </a:solidFill>
                <a:latin typeface="HG丸ｺﾞｼｯｸM-PRO" pitchFamily="50" charset="-128"/>
                <a:ea typeface="HG丸ｺﾞｼｯｸM-PRO" pitchFamily="50" charset="-128"/>
              </a:rPr>
              <a:t>・</a:t>
            </a:r>
            <a:r>
              <a:rPr lang="en-US" altLang="ja-JP" sz="1200" dirty="0" smtClean="0">
                <a:solidFill>
                  <a:srgbClr val="FF0000"/>
                </a:solidFill>
                <a:latin typeface="HG丸ｺﾞｼｯｸM-PRO" pitchFamily="50" charset="-128"/>
                <a:ea typeface="HG丸ｺﾞｼｯｸM-PRO" pitchFamily="50" charset="-128"/>
              </a:rPr>
              <a:t>Promotion of DRR technology development</a:t>
            </a:r>
            <a:endParaRPr lang="en-US" altLang="ja-JP" sz="1200" dirty="0">
              <a:solidFill>
                <a:srgbClr val="FF0000"/>
              </a:solidFill>
              <a:latin typeface="HG丸ｺﾞｼｯｸM-PRO" pitchFamily="50" charset="-128"/>
              <a:ea typeface="HG丸ｺﾞｼｯｸM-PRO" pitchFamily="50" charset="-128"/>
            </a:endParaRPr>
          </a:p>
          <a:p>
            <a:r>
              <a:rPr lang="ja-JP" altLang="en-US" sz="1200" dirty="0" smtClean="0">
                <a:solidFill>
                  <a:srgbClr val="FF0000"/>
                </a:solidFill>
                <a:latin typeface="HG丸ｺﾞｼｯｸM-PRO" pitchFamily="50" charset="-128"/>
                <a:ea typeface="HG丸ｺﾞｼｯｸM-PRO" pitchFamily="50" charset="-128"/>
              </a:rPr>
              <a:t>・</a:t>
            </a:r>
            <a:r>
              <a:rPr lang="en-US" altLang="ja-JP" sz="1200" dirty="0" smtClean="0">
                <a:solidFill>
                  <a:srgbClr val="FF0000"/>
                </a:solidFill>
                <a:latin typeface="HG丸ｺﾞｼｯｸM-PRO" pitchFamily="50" charset="-128"/>
                <a:ea typeface="HG丸ｺﾞｼｯｸM-PRO" pitchFamily="50" charset="-128"/>
              </a:rPr>
              <a:t>Joint meeting of industry, academia and government</a:t>
            </a:r>
            <a:endParaRPr lang="en-US" altLang="ja-JP" sz="1200" dirty="0">
              <a:solidFill>
                <a:srgbClr val="FF0000"/>
              </a:solidFill>
              <a:latin typeface="HG丸ｺﾞｼｯｸM-PRO" pitchFamily="50" charset="-128"/>
              <a:ea typeface="HG丸ｺﾞｼｯｸM-PRO" pitchFamily="50" charset="-128"/>
            </a:endParaRPr>
          </a:p>
          <a:p>
            <a:r>
              <a:rPr lang="ja-JP" altLang="en-US" sz="1200" dirty="0" smtClean="0">
                <a:solidFill>
                  <a:srgbClr val="FF0000"/>
                </a:solidFill>
                <a:latin typeface="HG丸ｺﾞｼｯｸM-PRO" pitchFamily="50" charset="-128"/>
                <a:ea typeface="HG丸ｺﾞｼｯｸM-PRO" pitchFamily="50" charset="-128"/>
              </a:rPr>
              <a:t>・</a:t>
            </a:r>
            <a:r>
              <a:rPr lang="en-US" altLang="ja-JP" sz="1200" dirty="0" smtClean="0">
                <a:solidFill>
                  <a:srgbClr val="FF0000"/>
                </a:solidFill>
                <a:latin typeface="HG丸ｺﾞｼｯｸM-PRO" pitchFamily="50" charset="-128"/>
                <a:ea typeface="HG丸ｺﾞｼｯｸM-PRO" pitchFamily="50" charset="-128"/>
              </a:rPr>
              <a:t>Joint research with private sector and university</a:t>
            </a:r>
            <a:endParaRPr lang="ja-JP" altLang="en-US" sz="1200" dirty="0">
              <a:solidFill>
                <a:srgbClr val="FF0000"/>
              </a:solidFill>
              <a:latin typeface="HG丸ｺﾞｼｯｸM-PRO" pitchFamily="50" charset="-128"/>
              <a:ea typeface="HG丸ｺﾞｼｯｸM-PRO" pitchFamily="50" charset="-128"/>
            </a:endParaRPr>
          </a:p>
        </p:txBody>
      </p:sp>
      <p:grpSp>
        <p:nvGrpSpPr>
          <p:cNvPr id="9247" name="グループ化 82"/>
          <p:cNvGrpSpPr>
            <a:grpSpLocks/>
          </p:cNvGrpSpPr>
          <p:nvPr/>
        </p:nvGrpSpPr>
        <p:grpSpPr bwMode="auto">
          <a:xfrm>
            <a:off x="6659563" y="4966855"/>
            <a:ext cx="2389171" cy="1811581"/>
            <a:chOff x="849387" y="4632749"/>
            <a:chExt cx="2387976" cy="1810078"/>
          </a:xfrm>
        </p:grpSpPr>
        <p:sp>
          <p:nvSpPr>
            <p:cNvPr id="141" name="テキスト ボックス 92"/>
            <p:cNvSpPr txBox="1">
              <a:spLocks noChangeArrowheads="1"/>
            </p:cNvSpPr>
            <p:nvPr/>
          </p:nvSpPr>
          <p:spPr bwMode="auto">
            <a:xfrm>
              <a:off x="922375" y="6189122"/>
              <a:ext cx="2314988" cy="253705"/>
            </a:xfrm>
            <a:prstGeom prst="rect">
              <a:avLst/>
            </a:prstGeom>
            <a:noFill/>
            <a:ln w="9525">
              <a:noFill/>
              <a:miter lim="800000"/>
              <a:headEnd/>
              <a:tailEnd/>
            </a:ln>
          </p:spPr>
          <p:txBody>
            <a:bodyPr wrap="square">
              <a:spAutoFit/>
            </a:bodyPr>
            <a:lstStyle/>
            <a:p>
              <a:pPr>
                <a:defRPr/>
              </a:pPr>
              <a:r>
                <a:rPr lang="en-US" altLang="ja-JP" sz="1050" dirty="0" smtClean="0">
                  <a:latin typeface="HG丸ｺﾞｼｯｸM-PRO" pitchFamily="50" charset="-128"/>
                  <a:ea typeface="HG丸ｺﾞｼｯｸM-PRO" pitchFamily="50" charset="-128"/>
                </a:rPr>
                <a:t>【image of DRR technology】</a:t>
              </a:r>
              <a:endParaRPr lang="ja-JP" altLang="en-US" sz="1050" dirty="0">
                <a:latin typeface="HG丸ｺﾞｼｯｸM-PRO" pitchFamily="50" charset="-128"/>
                <a:ea typeface="HG丸ｺﾞｼｯｸM-PRO" pitchFamily="50" charset="-128"/>
              </a:endParaRPr>
            </a:p>
          </p:txBody>
        </p:sp>
        <p:grpSp>
          <p:nvGrpSpPr>
            <p:cNvPr id="9254" name="グループ化 73"/>
            <p:cNvGrpSpPr>
              <a:grpSpLocks/>
            </p:cNvGrpSpPr>
            <p:nvPr/>
          </p:nvGrpSpPr>
          <p:grpSpPr bwMode="auto">
            <a:xfrm>
              <a:off x="849387" y="4632749"/>
              <a:ext cx="2350306" cy="1640510"/>
              <a:chOff x="4945478" y="4487384"/>
              <a:chExt cx="3964999" cy="2767013"/>
            </a:xfrm>
          </p:grpSpPr>
          <p:sp>
            <p:nvSpPr>
              <p:cNvPr id="143" name="円/楕円 142"/>
              <p:cNvSpPr/>
              <p:nvPr/>
            </p:nvSpPr>
            <p:spPr>
              <a:xfrm>
                <a:off x="6447160" y="5472654"/>
                <a:ext cx="1151022" cy="115041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en-US" altLang="ja-JP" sz="900" dirty="0" err="1" smtClean="0">
                    <a:solidFill>
                      <a:schemeClr val="tx1"/>
                    </a:solidFill>
                    <a:latin typeface="HG丸ｺﾞｼｯｸM-PRO" pitchFamily="50" charset="-128"/>
                    <a:ea typeface="HG丸ｺﾞｼｯｸM-PRO" pitchFamily="50" charset="-128"/>
                  </a:rPr>
                  <a:t>Tagajo</a:t>
                </a:r>
                <a:endParaRPr lang="ja-JP" altLang="en-US" sz="900" dirty="0">
                  <a:solidFill>
                    <a:schemeClr val="tx1"/>
                  </a:solidFill>
                  <a:latin typeface="HG丸ｺﾞｼｯｸM-PRO" pitchFamily="50" charset="-128"/>
                  <a:ea typeface="HG丸ｺﾞｼｯｸM-PRO" pitchFamily="50" charset="-128"/>
                </a:endParaRPr>
              </a:p>
            </p:txBody>
          </p:sp>
          <p:grpSp>
            <p:nvGrpSpPr>
              <p:cNvPr id="9256" name="グループ化 47"/>
              <p:cNvGrpSpPr>
                <a:grpSpLocks/>
              </p:cNvGrpSpPr>
              <p:nvPr/>
            </p:nvGrpSpPr>
            <p:grpSpPr bwMode="auto">
              <a:xfrm>
                <a:off x="4945478" y="4487384"/>
                <a:ext cx="3964999" cy="2767013"/>
                <a:chOff x="4017183" y="1411679"/>
                <a:chExt cx="4666747" cy="3256711"/>
              </a:xfrm>
            </p:grpSpPr>
            <p:grpSp>
              <p:nvGrpSpPr>
                <p:cNvPr id="9257" name="グループ化 24"/>
                <p:cNvGrpSpPr>
                  <a:grpSpLocks/>
                </p:cNvGrpSpPr>
                <p:nvPr/>
              </p:nvGrpSpPr>
              <p:grpSpPr bwMode="auto">
                <a:xfrm>
                  <a:off x="4017183" y="1411679"/>
                  <a:ext cx="4666747" cy="3256711"/>
                  <a:chOff x="108420" y="1744142"/>
                  <a:chExt cx="4543387" cy="3178228"/>
                </a:xfrm>
              </p:grpSpPr>
              <p:sp>
                <p:nvSpPr>
                  <p:cNvPr id="147" name=" 3"/>
                  <p:cNvSpPr>
                    <a:spLocks noChangeAspect="1"/>
                  </p:cNvSpPr>
                  <p:nvPr/>
                </p:nvSpPr>
                <p:spPr bwMode="auto">
                  <a:xfrm rot="17100000">
                    <a:off x="2012312" y="3958087"/>
                    <a:ext cx="949549" cy="604253"/>
                  </a:xfrm>
                  <a:prstGeom prst="swooshArrow">
                    <a:avLst>
                      <a:gd name="adj1" fmla="val 25000"/>
                      <a:gd name="adj2" fmla="val 25000"/>
                    </a:avLst>
                  </a:prstGeom>
                </p:spPr>
                <p:style>
                  <a:lnRef idx="1">
                    <a:schemeClr val="accent4"/>
                  </a:lnRef>
                  <a:fillRef idx="2">
                    <a:schemeClr val="accent4"/>
                  </a:fillRef>
                  <a:effectRef idx="1">
                    <a:schemeClr val="accent4"/>
                  </a:effectRef>
                  <a:fontRef idx="minor">
                    <a:schemeClr val="dk1"/>
                  </a:fontRef>
                </p:style>
              </p:sp>
              <p:sp>
                <p:nvSpPr>
                  <p:cNvPr id="148" name=" 3"/>
                  <p:cNvSpPr>
                    <a:spLocks noChangeAspect="1"/>
                  </p:cNvSpPr>
                  <p:nvPr/>
                </p:nvSpPr>
                <p:spPr bwMode="auto">
                  <a:xfrm rot="2700000">
                    <a:off x="1156544" y="2879471"/>
                    <a:ext cx="949551" cy="604251"/>
                  </a:xfrm>
                  <a:prstGeom prst="swooshArrow">
                    <a:avLst>
                      <a:gd name="adj1" fmla="val 25000"/>
                      <a:gd name="adj2" fmla="val 25000"/>
                    </a:avLst>
                  </a:prstGeom>
                </p:spPr>
                <p:style>
                  <a:lnRef idx="1">
                    <a:schemeClr val="accent6"/>
                  </a:lnRef>
                  <a:fillRef idx="2">
                    <a:schemeClr val="accent6"/>
                  </a:fillRef>
                  <a:effectRef idx="1">
                    <a:schemeClr val="accent6"/>
                  </a:effectRef>
                  <a:fontRef idx="minor">
                    <a:schemeClr val="dk1"/>
                  </a:fontRef>
                </p:style>
              </p:sp>
              <p:sp>
                <p:nvSpPr>
                  <p:cNvPr id="153" name=" 3"/>
                  <p:cNvSpPr>
                    <a:spLocks noChangeAspect="1"/>
                  </p:cNvSpPr>
                  <p:nvPr/>
                </p:nvSpPr>
                <p:spPr bwMode="auto">
                  <a:xfrm rot="9774102">
                    <a:off x="2786146" y="2786719"/>
                    <a:ext cx="947787" cy="602304"/>
                  </a:xfrm>
                  <a:prstGeom prst="swooshArrow">
                    <a:avLst>
                      <a:gd name="adj1" fmla="val 25000"/>
                      <a:gd name="adj2" fmla="val 25000"/>
                    </a:avLst>
                  </a:prstGeom>
                </p:spPr>
                <p:style>
                  <a:lnRef idx="1">
                    <a:schemeClr val="accent2"/>
                  </a:lnRef>
                  <a:fillRef idx="2">
                    <a:schemeClr val="accent2"/>
                  </a:fillRef>
                  <a:effectRef idx="1">
                    <a:schemeClr val="accent2"/>
                  </a:effectRef>
                  <a:fontRef idx="minor">
                    <a:schemeClr val="dk1"/>
                  </a:fontRef>
                </p:style>
              </p:sp>
              <p:sp>
                <p:nvSpPr>
                  <p:cNvPr id="154" name=" 3"/>
                  <p:cNvSpPr>
                    <a:spLocks noChangeAspect="1"/>
                  </p:cNvSpPr>
                  <p:nvPr/>
                </p:nvSpPr>
                <p:spPr bwMode="auto">
                  <a:xfrm rot="13380000">
                    <a:off x="2776945" y="3690175"/>
                    <a:ext cx="947785" cy="602304"/>
                  </a:xfrm>
                  <a:prstGeom prst="swooshArrow">
                    <a:avLst>
                      <a:gd name="adj1" fmla="val 25000"/>
                      <a:gd name="adj2" fmla="val 25000"/>
                    </a:avLst>
                  </a:prstGeom>
                </p:spPr>
                <p:style>
                  <a:lnRef idx="1">
                    <a:schemeClr val="accent3"/>
                  </a:lnRef>
                  <a:fillRef idx="2">
                    <a:schemeClr val="accent3"/>
                  </a:fillRef>
                  <a:effectRef idx="1">
                    <a:schemeClr val="accent3"/>
                  </a:effectRef>
                  <a:fontRef idx="minor">
                    <a:schemeClr val="dk1"/>
                  </a:fontRef>
                </p:style>
              </p:sp>
              <p:sp>
                <p:nvSpPr>
                  <p:cNvPr id="155" name=" 3"/>
                  <p:cNvSpPr>
                    <a:spLocks noChangeAspect="1"/>
                  </p:cNvSpPr>
                  <p:nvPr/>
                </p:nvSpPr>
                <p:spPr bwMode="auto">
                  <a:xfrm rot="6300000">
                    <a:off x="1952501" y="2453866"/>
                    <a:ext cx="949551" cy="607319"/>
                  </a:xfrm>
                  <a:prstGeom prst="swooshArrow">
                    <a:avLst>
                      <a:gd name="adj1" fmla="val 25000"/>
                      <a:gd name="adj2" fmla="val 25000"/>
                    </a:avLst>
                  </a:prstGeom>
                </p:spPr>
                <p:style>
                  <a:lnRef idx="1">
                    <a:schemeClr val="accent1"/>
                  </a:lnRef>
                  <a:fillRef idx="2">
                    <a:schemeClr val="accent1"/>
                  </a:fillRef>
                  <a:effectRef idx="1">
                    <a:schemeClr val="accent1"/>
                  </a:effectRef>
                  <a:fontRef idx="minor">
                    <a:schemeClr val="dk1"/>
                  </a:fontRef>
                </p:style>
              </p:sp>
              <p:sp>
                <p:nvSpPr>
                  <p:cNvPr id="156" name="テキスト ボックス 155"/>
                  <p:cNvSpPr txBox="1"/>
                  <p:nvPr/>
                </p:nvSpPr>
                <p:spPr bwMode="auto">
                  <a:xfrm>
                    <a:off x="1032036" y="1744142"/>
                    <a:ext cx="2236816" cy="655350"/>
                  </a:xfrm>
                  <a:prstGeom prst="rect">
                    <a:avLst/>
                  </a:prstGeom>
                  <a:noFill/>
                </p:spPr>
                <p:txBody>
                  <a:bodyPr wrap="none">
                    <a:spAutoFit/>
                  </a:bodyPr>
                  <a:lstStyle/>
                  <a:p>
                    <a:pPr fontAlgn="auto">
                      <a:spcBef>
                        <a:spcPts val="0"/>
                      </a:spcBef>
                      <a:spcAft>
                        <a:spcPts val="0"/>
                      </a:spcAft>
                      <a:defRPr/>
                    </a:pPr>
                    <a:r>
                      <a:rPr lang="en-US" altLang="ja-JP" sz="800" dirty="0" smtClean="0">
                        <a:solidFill>
                          <a:schemeClr val="accent1">
                            <a:lumMod val="75000"/>
                          </a:schemeClr>
                        </a:solidFill>
                        <a:latin typeface="HG丸ｺﾞｼｯｸM-PRO" pitchFamily="50" charset="-128"/>
                        <a:ea typeface="HG丸ｺﾞｼｯｸM-PRO" pitchFamily="50" charset="-128"/>
                      </a:rPr>
                      <a:t>Tsunami damping </a:t>
                    </a:r>
                  </a:p>
                  <a:p>
                    <a:pPr fontAlgn="auto">
                      <a:spcBef>
                        <a:spcPts val="0"/>
                      </a:spcBef>
                      <a:spcAft>
                        <a:spcPts val="0"/>
                      </a:spcAft>
                      <a:defRPr/>
                    </a:pPr>
                    <a:r>
                      <a:rPr lang="en-US" altLang="ja-JP" sz="800" dirty="0" smtClean="0">
                        <a:solidFill>
                          <a:schemeClr val="accent1">
                            <a:lumMod val="75000"/>
                          </a:schemeClr>
                        </a:solidFill>
                        <a:latin typeface="HG丸ｺﾞｼｯｸM-PRO" pitchFamily="50" charset="-128"/>
                        <a:ea typeface="HG丸ｺﾞｼｯｸM-PRO" pitchFamily="50" charset="-128"/>
                      </a:rPr>
                      <a:t>technology</a:t>
                    </a:r>
                    <a:endParaRPr lang="ja-JP" altLang="en-US" sz="800" dirty="0">
                      <a:solidFill>
                        <a:schemeClr val="accent1">
                          <a:lumMod val="75000"/>
                        </a:schemeClr>
                      </a:solidFill>
                      <a:latin typeface="HG丸ｺﾞｼｯｸM-PRO" pitchFamily="50" charset="-128"/>
                      <a:ea typeface="HG丸ｺﾞｼｯｸM-PRO" pitchFamily="50" charset="-128"/>
                    </a:endParaRPr>
                  </a:p>
                </p:txBody>
              </p:sp>
              <p:sp>
                <p:nvSpPr>
                  <p:cNvPr id="157" name="テキスト ボックス 156"/>
                  <p:cNvSpPr txBox="1"/>
                  <p:nvPr/>
                </p:nvSpPr>
                <p:spPr bwMode="auto">
                  <a:xfrm>
                    <a:off x="2933378" y="1834096"/>
                    <a:ext cx="1499677" cy="1131969"/>
                  </a:xfrm>
                  <a:prstGeom prst="rect">
                    <a:avLst/>
                  </a:prstGeom>
                  <a:noFill/>
                </p:spPr>
                <p:txBody>
                  <a:bodyPr wrap="none">
                    <a:spAutoFit/>
                  </a:bodyPr>
                  <a:lstStyle/>
                  <a:p>
                    <a:pPr fontAlgn="auto">
                      <a:spcBef>
                        <a:spcPts val="0"/>
                      </a:spcBef>
                      <a:spcAft>
                        <a:spcPts val="0"/>
                      </a:spcAft>
                      <a:defRPr/>
                    </a:pPr>
                    <a:r>
                      <a:rPr lang="en-US" altLang="ja-JP" sz="800" dirty="0" smtClean="0">
                        <a:solidFill>
                          <a:schemeClr val="accent2">
                            <a:lumMod val="75000"/>
                          </a:schemeClr>
                        </a:solidFill>
                        <a:latin typeface="HG丸ｺﾞｼｯｸM-PRO" pitchFamily="50" charset="-128"/>
                        <a:ea typeface="HG丸ｺﾞｼｯｸM-PRO" pitchFamily="50" charset="-128"/>
                      </a:rPr>
                      <a:t>Utilize</a:t>
                    </a:r>
                  </a:p>
                  <a:p>
                    <a:pPr fontAlgn="auto">
                      <a:spcBef>
                        <a:spcPts val="0"/>
                      </a:spcBef>
                      <a:spcAft>
                        <a:spcPts val="0"/>
                      </a:spcAft>
                      <a:defRPr/>
                    </a:pPr>
                    <a:r>
                      <a:rPr lang="en-US" altLang="ja-JP" sz="800" dirty="0" smtClean="0">
                        <a:solidFill>
                          <a:schemeClr val="accent2">
                            <a:lumMod val="75000"/>
                          </a:schemeClr>
                        </a:solidFill>
                        <a:latin typeface="HG丸ｺﾞｼｯｸM-PRO" pitchFamily="50" charset="-128"/>
                        <a:ea typeface="HG丸ｺﾞｼｯｸM-PRO" pitchFamily="50" charset="-128"/>
                      </a:rPr>
                      <a:t>sustainable</a:t>
                    </a:r>
                  </a:p>
                  <a:p>
                    <a:pPr fontAlgn="auto">
                      <a:spcBef>
                        <a:spcPts val="0"/>
                      </a:spcBef>
                      <a:spcAft>
                        <a:spcPts val="0"/>
                      </a:spcAft>
                      <a:defRPr/>
                    </a:pPr>
                    <a:r>
                      <a:rPr lang="en-US" altLang="ja-JP" sz="800" dirty="0" smtClean="0">
                        <a:solidFill>
                          <a:schemeClr val="accent2">
                            <a:lumMod val="75000"/>
                          </a:schemeClr>
                        </a:solidFill>
                        <a:latin typeface="HG丸ｺﾞｼｯｸM-PRO" pitchFamily="50" charset="-128"/>
                        <a:ea typeface="HG丸ｺﾞｼｯｸM-PRO" pitchFamily="50" charset="-128"/>
                      </a:rPr>
                      <a:t>energy</a:t>
                    </a:r>
                  </a:p>
                  <a:p>
                    <a:pPr fontAlgn="auto">
                      <a:spcBef>
                        <a:spcPts val="0"/>
                      </a:spcBef>
                      <a:spcAft>
                        <a:spcPts val="0"/>
                      </a:spcAft>
                      <a:defRPr/>
                    </a:pPr>
                    <a:endParaRPr lang="en-US" altLang="ja-JP" sz="800" dirty="0">
                      <a:solidFill>
                        <a:schemeClr val="accent2">
                          <a:lumMod val="75000"/>
                        </a:schemeClr>
                      </a:solidFill>
                      <a:latin typeface="HG丸ｺﾞｼｯｸM-PRO" pitchFamily="50" charset="-128"/>
                      <a:ea typeface="HG丸ｺﾞｼｯｸM-PRO" pitchFamily="50" charset="-128"/>
                    </a:endParaRPr>
                  </a:p>
                </p:txBody>
              </p:sp>
              <p:sp>
                <p:nvSpPr>
                  <p:cNvPr id="158" name="テキスト ボックス 157"/>
                  <p:cNvSpPr txBox="1"/>
                  <p:nvPr/>
                </p:nvSpPr>
                <p:spPr bwMode="auto">
                  <a:xfrm>
                    <a:off x="108420" y="4092736"/>
                    <a:ext cx="1815593" cy="655351"/>
                  </a:xfrm>
                  <a:prstGeom prst="rect">
                    <a:avLst/>
                  </a:prstGeom>
                  <a:noFill/>
                </p:spPr>
                <p:txBody>
                  <a:bodyPr wrap="none">
                    <a:spAutoFit/>
                  </a:bodyPr>
                  <a:lstStyle/>
                  <a:p>
                    <a:pPr fontAlgn="auto">
                      <a:spcBef>
                        <a:spcPts val="0"/>
                      </a:spcBef>
                      <a:spcAft>
                        <a:spcPts val="0"/>
                      </a:spcAft>
                      <a:defRPr/>
                    </a:pPr>
                    <a:r>
                      <a:rPr lang="en-US" altLang="ja-JP" sz="800" dirty="0" smtClean="0">
                        <a:solidFill>
                          <a:schemeClr val="accent5">
                            <a:lumMod val="75000"/>
                          </a:schemeClr>
                        </a:solidFill>
                        <a:latin typeface="HG丸ｺﾞｼｯｸM-PRO" pitchFamily="50" charset="-128"/>
                        <a:ea typeface="HG丸ｺﾞｼｯｸM-PRO" pitchFamily="50" charset="-128"/>
                      </a:rPr>
                      <a:t>Network &amp;</a:t>
                    </a:r>
                  </a:p>
                  <a:p>
                    <a:pPr fontAlgn="auto">
                      <a:spcBef>
                        <a:spcPts val="0"/>
                      </a:spcBef>
                      <a:spcAft>
                        <a:spcPts val="0"/>
                      </a:spcAft>
                      <a:defRPr/>
                    </a:pPr>
                    <a:r>
                      <a:rPr lang="en-US" altLang="ja-JP" sz="800" dirty="0" smtClean="0">
                        <a:solidFill>
                          <a:schemeClr val="accent5">
                            <a:lumMod val="75000"/>
                          </a:schemeClr>
                        </a:solidFill>
                        <a:latin typeface="HG丸ｺﾞｼｯｸM-PRO" pitchFamily="50" charset="-128"/>
                        <a:ea typeface="HG丸ｺﾞｼｯｸM-PRO" pitchFamily="50" charset="-128"/>
                      </a:rPr>
                      <a:t>control system</a:t>
                    </a:r>
                    <a:endParaRPr lang="en-US" altLang="ja-JP" sz="800" dirty="0">
                      <a:solidFill>
                        <a:schemeClr val="accent5">
                          <a:lumMod val="75000"/>
                        </a:schemeClr>
                      </a:solidFill>
                      <a:latin typeface="HG丸ｺﾞｼｯｸM-PRO" pitchFamily="50" charset="-128"/>
                      <a:ea typeface="HG丸ｺﾞｼｯｸM-PRO" pitchFamily="50" charset="-128"/>
                    </a:endParaRPr>
                  </a:p>
                </p:txBody>
              </p:sp>
              <p:sp>
                <p:nvSpPr>
                  <p:cNvPr id="159" name="テキスト ボックス 158"/>
                  <p:cNvSpPr txBox="1"/>
                  <p:nvPr/>
                </p:nvSpPr>
                <p:spPr bwMode="auto">
                  <a:xfrm>
                    <a:off x="3108769" y="3220890"/>
                    <a:ext cx="1543038" cy="893660"/>
                  </a:xfrm>
                  <a:prstGeom prst="rect">
                    <a:avLst/>
                  </a:prstGeom>
                  <a:noFill/>
                </p:spPr>
                <p:txBody>
                  <a:bodyPr wrap="none">
                    <a:spAutoFit/>
                  </a:bodyPr>
                  <a:lstStyle/>
                  <a:p>
                    <a:pPr fontAlgn="auto">
                      <a:spcBef>
                        <a:spcPts val="0"/>
                      </a:spcBef>
                      <a:spcAft>
                        <a:spcPts val="0"/>
                      </a:spcAft>
                      <a:defRPr/>
                    </a:pPr>
                    <a:r>
                      <a:rPr lang="en-US" altLang="ja-JP" sz="800" dirty="0" smtClean="0">
                        <a:solidFill>
                          <a:schemeClr val="accent3">
                            <a:lumMod val="75000"/>
                          </a:schemeClr>
                        </a:solidFill>
                        <a:latin typeface="HG丸ｺﾞｼｯｸM-PRO" pitchFamily="50" charset="-128"/>
                        <a:ea typeface="HG丸ｺﾞｼｯｸM-PRO" pitchFamily="50" charset="-128"/>
                      </a:rPr>
                      <a:t>Alternative </a:t>
                    </a:r>
                  </a:p>
                  <a:p>
                    <a:pPr fontAlgn="auto">
                      <a:spcBef>
                        <a:spcPts val="0"/>
                      </a:spcBef>
                      <a:spcAft>
                        <a:spcPts val="0"/>
                      </a:spcAft>
                      <a:defRPr/>
                    </a:pPr>
                    <a:r>
                      <a:rPr lang="en-US" altLang="ja-JP" sz="800" dirty="0" smtClean="0">
                        <a:solidFill>
                          <a:schemeClr val="accent3">
                            <a:lumMod val="75000"/>
                          </a:schemeClr>
                        </a:solidFill>
                        <a:latin typeface="HG丸ｺﾞｼｯｸM-PRO" pitchFamily="50" charset="-128"/>
                        <a:ea typeface="HG丸ｺﾞｼｯｸM-PRO" pitchFamily="50" charset="-128"/>
                      </a:rPr>
                      <a:t>food supply</a:t>
                    </a:r>
                  </a:p>
                  <a:p>
                    <a:pPr fontAlgn="auto">
                      <a:spcBef>
                        <a:spcPts val="0"/>
                      </a:spcBef>
                      <a:spcAft>
                        <a:spcPts val="0"/>
                      </a:spcAft>
                      <a:defRPr/>
                    </a:pPr>
                    <a:r>
                      <a:rPr lang="en-US" altLang="ja-JP" sz="800" dirty="0" smtClean="0">
                        <a:solidFill>
                          <a:schemeClr val="accent3">
                            <a:lumMod val="75000"/>
                          </a:schemeClr>
                        </a:solidFill>
                        <a:latin typeface="HG丸ｺﾞｼｯｸM-PRO" pitchFamily="50" charset="-128"/>
                        <a:ea typeface="HG丸ｺﾞｼｯｸM-PRO" pitchFamily="50" charset="-128"/>
                      </a:rPr>
                      <a:t>system</a:t>
                    </a:r>
                    <a:endParaRPr lang="en-US" altLang="ja-JP" sz="800" dirty="0">
                      <a:solidFill>
                        <a:schemeClr val="accent3">
                          <a:lumMod val="75000"/>
                        </a:schemeClr>
                      </a:solidFill>
                      <a:latin typeface="HG丸ｺﾞｼｯｸM-PRO" pitchFamily="50" charset="-128"/>
                      <a:ea typeface="HG丸ｺﾞｼｯｸM-PRO" pitchFamily="50" charset="-128"/>
                    </a:endParaRPr>
                  </a:p>
                </p:txBody>
              </p:sp>
              <p:sp>
                <p:nvSpPr>
                  <p:cNvPr id="160" name=" 3"/>
                  <p:cNvSpPr>
                    <a:spLocks noChangeAspect="1"/>
                  </p:cNvSpPr>
                  <p:nvPr/>
                </p:nvSpPr>
                <p:spPr bwMode="auto">
                  <a:xfrm rot="21420000">
                    <a:off x="1178896" y="3582621"/>
                    <a:ext cx="947787" cy="602304"/>
                  </a:xfrm>
                  <a:prstGeom prst="swooshArrow">
                    <a:avLst>
                      <a:gd name="adj1" fmla="val 25000"/>
                      <a:gd name="adj2" fmla="val 25000"/>
                    </a:avLst>
                  </a:prstGeom>
                </p:spPr>
                <p:style>
                  <a:lnRef idx="1">
                    <a:schemeClr val="accent5"/>
                  </a:lnRef>
                  <a:fillRef idx="2">
                    <a:schemeClr val="accent5"/>
                  </a:fillRef>
                  <a:effectRef idx="1">
                    <a:schemeClr val="accent5"/>
                  </a:effectRef>
                  <a:fontRef idx="minor">
                    <a:schemeClr val="dk1"/>
                  </a:fontRef>
                </p:style>
              </p:sp>
              <p:sp>
                <p:nvSpPr>
                  <p:cNvPr id="161" name="テキスト ボックス 160"/>
                  <p:cNvSpPr txBox="1"/>
                  <p:nvPr/>
                </p:nvSpPr>
                <p:spPr bwMode="auto">
                  <a:xfrm>
                    <a:off x="2579342" y="4267020"/>
                    <a:ext cx="1973549" cy="655350"/>
                  </a:xfrm>
                  <a:prstGeom prst="rect">
                    <a:avLst/>
                  </a:prstGeom>
                  <a:noFill/>
                </p:spPr>
                <p:txBody>
                  <a:bodyPr wrap="none">
                    <a:spAutoFit/>
                  </a:bodyPr>
                  <a:lstStyle/>
                  <a:p>
                    <a:pPr fontAlgn="auto">
                      <a:spcBef>
                        <a:spcPts val="0"/>
                      </a:spcBef>
                      <a:spcAft>
                        <a:spcPts val="0"/>
                      </a:spcAft>
                      <a:defRPr/>
                    </a:pPr>
                    <a:r>
                      <a:rPr lang="en-US" altLang="ja-JP" sz="800" dirty="0" smtClean="0">
                        <a:solidFill>
                          <a:schemeClr val="accent4">
                            <a:lumMod val="75000"/>
                          </a:schemeClr>
                        </a:solidFill>
                        <a:latin typeface="HG丸ｺﾞｼｯｸM-PRO" pitchFamily="50" charset="-128"/>
                        <a:ea typeface="HG丸ｺﾞｼｯｸM-PRO" pitchFamily="50" charset="-128"/>
                      </a:rPr>
                      <a:t>Develop </a:t>
                    </a:r>
                  </a:p>
                  <a:p>
                    <a:pPr fontAlgn="auto">
                      <a:spcBef>
                        <a:spcPts val="0"/>
                      </a:spcBef>
                      <a:spcAft>
                        <a:spcPts val="0"/>
                      </a:spcAft>
                      <a:defRPr/>
                    </a:pPr>
                    <a:r>
                      <a:rPr lang="en-US" altLang="ja-JP" sz="800" dirty="0" smtClean="0">
                        <a:solidFill>
                          <a:schemeClr val="accent4">
                            <a:lumMod val="75000"/>
                          </a:schemeClr>
                        </a:solidFill>
                        <a:latin typeface="HG丸ｺﾞｼｯｸM-PRO" pitchFamily="50" charset="-128"/>
                        <a:ea typeface="HG丸ｺﾞｼｯｸM-PRO" pitchFamily="50" charset="-128"/>
                      </a:rPr>
                      <a:t>emergency food</a:t>
                    </a:r>
                    <a:endParaRPr lang="ja-JP" altLang="en-US" sz="800" dirty="0">
                      <a:solidFill>
                        <a:schemeClr val="accent4">
                          <a:lumMod val="75000"/>
                        </a:schemeClr>
                      </a:solidFill>
                      <a:latin typeface="HG丸ｺﾞｼｯｸM-PRO" pitchFamily="50" charset="-128"/>
                      <a:ea typeface="HG丸ｺﾞｼｯｸM-PRO" pitchFamily="50" charset="-128"/>
                    </a:endParaRPr>
                  </a:p>
                </p:txBody>
              </p:sp>
            </p:grpSp>
            <p:sp>
              <p:nvSpPr>
                <p:cNvPr id="146" name="テキスト ボックス 145"/>
                <p:cNvSpPr txBox="1"/>
                <p:nvPr/>
              </p:nvSpPr>
              <p:spPr bwMode="auto">
                <a:xfrm>
                  <a:off x="4073550" y="2446539"/>
                  <a:ext cx="1495855" cy="671534"/>
                </a:xfrm>
                <a:prstGeom prst="rect">
                  <a:avLst/>
                </a:prstGeom>
                <a:noFill/>
              </p:spPr>
              <p:txBody>
                <a:bodyPr wrap="none">
                  <a:spAutoFit/>
                </a:bodyPr>
                <a:lstStyle/>
                <a:p>
                  <a:pPr fontAlgn="auto">
                    <a:spcBef>
                      <a:spcPts val="0"/>
                    </a:spcBef>
                    <a:spcAft>
                      <a:spcPts val="0"/>
                    </a:spcAft>
                    <a:defRPr/>
                  </a:pPr>
                  <a:r>
                    <a:rPr lang="en-US" altLang="ja-JP" sz="800" dirty="0" smtClean="0">
                      <a:solidFill>
                        <a:schemeClr val="accent6">
                          <a:lumMod val="75000"/>
                        </a:schemeClr>
                      </a:solidFill>
                      <a:latin typeface="HG丸ｺﾞｼｯｸM-PRO" pitchFamily="50" charset="-128"/>
                      <a:ea typeface="HG丸ｺﾞｼｯｸM-PRO" pitchFamily="50" charset="-128"/>
                    </a:rPr>
                    <a:t>Robot</a:t>
                  </a:r>
                </a:p>
                <a:p>
                  <a:pPr fontAlgn="auto">
                    <a:spcBef>
                      <a:spcPts val="0"/>
                    </a:spcBef>
                    <a:spcAft>
                      <a:spcPts val="0"/>
                    </a:spcAft>
                    <a:defRPr/>
                  </a:pPr>
                  <a:r>
                    <a:rPr lang="en-US" altLang="ja-JP" sz="800" dirty="0" smtClean="0">
                      <a:solidFill>
                        <a:schemeClr val="accent6">
                          <a:lumMod val="75000"/>
                        </a:schemeClr>
                      </a:solidFill>
                      <a:latin typeface="HG丸ｺﾞｼｯｸM-PRO" pitchFamily="50" charset="-128"/>
                      <a:ea typeface="HG丸ｺﾞｼｯｸM-PRO" pitchFamily="50" charset="-128"/>
                    </a:rPr>
                    <a:t>technology</a:t>
                  </a:r>
                  <a:endParaRPr lang="ja-JP" altLang="en-US" sz="800" dirty="0">
                    <a:solidFill>
                      <a:schemeClr val="accent6">
                        <a:lumMod val="75000"/>
                      </a:schemeClr>
                    </a:solidFill>
                    <a:latin typeface="HG丸ｺﾞｼｯｸM-PRO" pitchFamily="50" charset="-128"/>
                    <a:ea typeface="HG丸ｺﾞｼｯｸM-PRO" pitchFamily="50" charset="-128"/>
                  </a:endParaRPr>
                </a:p>
              </p:txBody>
            </p:sp>
          </p:grpSp>
        </p:grpSp>
      </p:grpSp>
      <p:pic>
        <p:nvPicPr>
          <p:cNvPr id="9248" name="図 161" descr="IMG_2434.JPG"/>
          <p:cNvPicPr>
            <a:picLocks noChangeAspect="1"/>
          </p:cNvPicPr>
          <p:nvPr/>
        </p:nvPicPr>
        <p:blipFill>
          <a:blip r:embed="rId9" cstate="print"/>
          <a:srcRect/>
          <a:stretch>
            <a:fillRect/>
          </a:stretch>
        </p:blipFill>
        <p:spPr bwMode="auto">
          <a:xfrm>
            <a:off x="5164138" y="2239963"/>
            <a:ext cx="1568450" cy="1044575"/>
          </a:xfrm>
          <a:prstGeom prst="rect">
            <a:avLst/>
          </a:prstGeom>
          <a:noFill/>
          <a:ln w="9525">
            <a:noFill/>
            <a:miter lim="800000"/>
            <a:headEnd/>
            <a:tailEnd/>
          </a:ln>
        </p:spPr>
      </p:pic>
      <p:pic>
        <p:nvPicPr>
          <p:cNvPr id="9249" name="Picture 2" descr="C:\Documents and Settings\B2008014.CITY\デスクトップ\untitled.bmp"/>
          <p:cNvPicPr>
            <a:picLocks noChangeAspect="1" noChangeArrowheads="1"/>
          </p:cNvPicPr>
          <p:nvPr/>
        </p:nvPicPr>
        <p:blipFill>
          <a:blip r:embed="rId10" cstate="print"/>
          <a:srcRect/>
          <a:stretch>
            <a:fillRect/>
          </a:stretch>
        </p:blipFill>
        <p:spPr bwMode="auto">
          <a:xfrm>
            <a:off x="4859338" y="5192713"/>
            <a:ext cx="1201737" cy="900112"/>
          </a:xfrm>
          <a:prstGeom prst="rect">
            <a:avLst/>
          </a:prstGeom>
          <a:noFill/>
          <a:ln w="9525">
            <a:noFill/>
            <a:miter lim="800000"/>
            <a:headEnd/>
            <a:tailEnd/>
          </a:ln>
        </p:spPr>
      </p:pic>
      <p:pic>
        <p:nvPicPr>
          <p:cNvPr id="9250" name="Picture 4"/>
          <p:cNvPicPr>
            <a:picLocks noChangeAspect="1" noChangeArrowheads="1"/>
          </p:cNvPicPr>
          <p:nvPr/>
        </p:nvPicPr>
        <p:blipFill>
          <a:blip r:embed="rId11" cstate="print"/>
          <a:srcRect/>
          <a:stretch>
            <a:fillRect/>
          </a:stretch>
        </p:blipFill>
        <p:spPr bwMode="auto">
          <a:xfrm>
            <a:off x="5508625" y="5842000"/>
            <a:ext cx="1209675" cy="900113"/>
          </a:xfrm>
          <a:prstGeom prst="rect">
            <a:avLst/>
          </a:prstGeom>
          <a:noFill/>
          <a:ln w="9525">
            <a:noFill/>
            <a:miter lim="800000"/>
            <a:headEnd/>
            <a:tailEnd/>
          </a:ln>
        </p:spPr>
      </p:pic>
      <p:sp>
        <p:nvSpPr>
          <p:cNvPr id="167" name="テキスト ボックス 166"/>
          <p:cNvSpPr txBox="1"/>
          <p:nvPr/>
        </p:nvSpPr>
        <p:spPr>
          <a:xfrm>
            <a:off x="4391025" y="4940300"/>
            <a:ext cx="2881313" cy="261938"/>
          </a:xfrm>
          <a:prstGeom prst="rect">
            <a:avLst/>
          </a:prstGeom>
          <a:noFill/>
        </p:spPr>
        <p:txBody>
          <a:bodyPr>
            <a:spAutoFit/>
          </a:bodyPr>
          <a:lstStyle/>
          <a:p>
            <a:pPr fontAlgn="auto">
              <a:spcBef>
                <a:spcPts val="0"/>
              </a:spcBef>
              <a:spcAft>
                <a:spcPts val="0"/>
              </a:spcAft>
              <a:defRPr/>
            </a:pPr>
            <a:r>
              <a:rPr lang="en-US" altLang="ja-JP" sz="1100" dirty="0" smtClean="0">
                <a:latin typeface="HG丸ｺﾞｼｯｸM-PRO" pitchFamily="50" charset="-128"/>
                <a:ea typeface="HG丸ｺﾞｼｯｸM-PRO" pitchFamily="50" charset="-128"/>
              </a:rPr>
              <a:t>【lettuce grown in artificial light】</a:t>
            </a:r>
            <a:endParaRPr lang="ja-JP" altLang="en-US" sz="1050" dirty="0">
              <a:latin typeface="HG丸ｺﾞｼｯｸM-PRO" pitchFamily="50" charset="-128"/>
              <a:ea typeface="HG丸ｺﾞｼｯｸM-PRO" pitchFamily="50" charset="-128"/>
            </a:endParaRPr>
          </a:p>
        </p:txBody>
      </p:sp>
      <p:sp>
        <p:nvSpPr>
          <p:cNvPr id="9252" name="テキスト ボックス 88"/>
          <p:cNvSpPr txBox="1">
            <a:spLocks noChangeArrowheads="1"/>
          </p:cNvSpPr>
          <p:nvPr/>
        </p:nvSpPr>
        <p:spPr bwMode="auto">
          <a:xfrm>
            <a:off x="5234197" y="2024558"/>
            <a:ext cx="1871663" cy="261937"/>
          </a:xfrm>
          <a:prstGeom prst="rect">
            <a:avLst/>
          </a:prstGeom>
          <a:noFill/>
          <a:ln w="9525">
            <a:noFill/>
            <a:miter lim="800000"/>
            <a:headEnd/>
            <a:tailEnd/>
          </a:ln>
        </p:spPr>
        <p:txBody>
          <a:bodyPr>
            <a:spAutoFit/>
          </a:bodyPr>
          <a:lstStyle/>
          <a:p>
            <a:r>
              <a:rPr lang="en-US" altLang="ja-JP" sz="1100" dirty="0" smtClean="0">
                <a:latin typeface="HG丸ｺﾞｼｯｸM-PRO" pitchFamily="50" charset="-128"/>
                <a:ea typeface="HG丸ｺﾞｼｯｸM-PRO" pitchFamily="50" charset="-128"/>
              </a:rPr>
              <a:t>【emergency drill】</a:t>
            </a:r>
            <a:endParaRPr lang="ja-JP" altLang="en-US" sz="1100" dirty="0">
              <a:latin typeface="HG丸ｺﾞｼｯｸM-PRO" pitchFamily="50" charset="-128"/>
              <a:ea typeface="HG丸ｺﾞｼｯｸM-PRO" pitchFamily="50" charset="-128"/>
            </a:endParaRPr>
          </a:p>
        </p:txBody>
      </p:sp>
      <p:sp>
        <p:nvSpPr>
          <p:cNvPr id="3" name="正方形/長方形 2"/>
          <p:cNvSpPr/>
          <p:nvPr/>
        </p:nvSpPr>
        <p:spPr>
          <a:xfrm>
            <a:off x="5405145" y="1144910"/>
            <a:ext cx="4572000" cy="237757"/>
          </a:xfrm>
          <a:prstGeom prst="rect">
            <a:avLst/>
          </a:prstGeom>
        </p:spPr>
        <p:txBody>
          <a:bodyPr>
            <a:spAutoFit/>
          </a:bodyPr>
          <a:lstStyle/>
          <a:p>
            <a:pPr defTabSz="666750">
              <a:lnSpc>
                <a:spcPct val="90000"/>
              </a:lnSpc>
              <a:spcAft>
                <a:spcPct val="35000"/>
              </a:spcAft>
              <a:defRPr/>
            </a:pPr>
            <a:r>
              <a:rPr lang="en-US" altLang="ja-JP" sz="1050" dirty="0">
                <a:solidFill>
                  <a:schemeClr val="bg1"/>
                </a:solidFill>
                <a:latin typeface="HG丸ｺﾞｼｯｸM-PRO" pitchFamily="50" charset="-128"/>
                <a:ea typeface="HG丸ｺﾞｼｯｸM-PRO" pitchFamily="50" charset="-128"/>
              </a:rPr>
              <a:t>Development of DRR &amp; disaster prevention</a:t>
            </a:r>
            <a:endParaRPr lang="ja-JP" altLang="en-US" sz="1050" dirty="0">
              <a:solidFill>
                <a:schemeClr val="bg1"/>
              </a:solidFill>
              <a:latin typeface="HG丸ｺﾞｼｯｸM-PRO" pitchFamily="50" charset="-128"/>
              <a:ea typeface="HG丸ｺﾞｼｯｸM-PRO" pitchFamily="50" charset="-128"/>
            </a:endParaRPr>
          </a:p>
        </p:txBody>
      </p:sp>
      <p:sp>
        <p:nvSpPr>
          <p:cNvPr id="4" name="正方形/長方形 3"/>
          <p:cNvSpPr/>
          <p:nvPr/>
        </p:nvSpPr>
        <p:spPr>
          <a:xfrm>
            <a:off x="7591284" y="283904"/>
            <a:ext cx="1457450" cy="307777"/>
          </a:xfrm>
          <a:prstGeom prst="rect">
            <a:avLst/>
          </a:prstGeom>
        </p:spPr>
        <p:txBody>
          <a:bodyPr wrap="none">
            <a:spAutoFit/>
          </a:bodyPr>
          <a:lstStyle/>
          <a:p>
            <a:pPr lvl="0"/>
            <a:r>
              <a:rPr lang="en-US" altLang="ja-JP" sz="1400" dirty="0" err="1">
                <a:solidFill>
                  <a:prstClr val="black"/>
                </a:solidFill>
                <a:latin typeface="HG丸ｺﾞｼｯｸM-PRO" pitchFamily="50" charset="-128"/>
                <a:ea typeface="HG丸ｺﾞｼｯｸM-PRO" pitchFamily="50" charset="-128"/>
              </a:rPr>
              <a:t>Tagajo</a:t>
            </a:r>
            <a:r>
              <a:rPr lang="en-US" altLang="ja-JP" sz="1400" dirty="0">
                <a:solidFill>
                  <a:prstClr val="black"/>
                </a:solidFill>
                <a:latin typeface="HG丸ｺﾞｼｯｸM-PRO" pitchFamily="50" charset="-128"/>
                <a:ea typeface="HG丸ｺﾞｼｯｸM-PRO" pitchFamily="50" charset="-128"/>
              </a:rPr>
              <a:t>, Miyagi</a:t>
            </a:r>
            <a:endParaRPr lang="ja-JP" altLang="en-US" sz="1400" dirty="0">
              <a:solidFill>
                <a:prstClr val="black"/>
              </a:solidFill>
              <a:latin typeface="HG丸ｺﾞｼｯｸM-PRO" pitchFamily="50" charset="-128"/>
              <a:ea typeface="HG丸ｺﾞｼｯｸM-PRO" pitchFamily="50" charset="-128"/>
            </a:endParaRPr>
          </a:p>
        </p:txBody>
      </p:sp>
      <p:pic>
        <p:nvPicPr>
          <p:cNvPr id="5" name="図 4"/>
          <p:cNvPicPr>
            <a:picLocks noChangeAspect="1"/>
          </p:cNvPicPr>
          <p:nvPr/>
        </p:nvPicPr>
        <p:blipFill>
          <a:blip r:embed="rId12"/>
          <a:stretch>
            <a:fillRect/>
          </a:stretch>
        </p:blipFill>
        <p:spPr>
          <a:xfrm>
            <a:off x="1169990" y="1079157"/>
            <a:ext cx="2901948" cy="365792"/>
          </a:xfrm>
          <a:prstGeom prst="rect">
            <a:avLst/>
          </a:prstGeom>
        </p:spPr>
      </p:pic>
      <p:pic>
        <p:nvPicPr>
          <p:cNvPr id="6" name="図 5"/>
          <p:cNvPicPr>
            <a:picLocks noChangeAspect="1"/>
          </p:cNvPicPr>
          <p:nvPr/>
        </p:nvPicPr>
        <p:blipFill>
          <a:blip r:embed="rId13"/>
          <a:stretch>
            <a:fillRect/>
          </a:stretch>
        </p:blipFill>
        <p:spPr>
          <a:xfrm>
            <a:off x="5493282" y="1071698"/>
            <a:ext cx="2901948" cy="487722"/>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B050"/>
        </a:solidFill>
        <a:ln>
          <a:noFill/>
        </a:ln>
      </a:spPr>
      <a:bodyPr lIns="57150" tIns="57150" rIns="57150" bIns="57150" spcCol="1270" rtlCol="0" anchor="ctr"/>
      <a:lstStyle>
        <a:defPPr algn="ctr" defTabSz="666750">
          <a:lnSpc>
            <a:spcPct val="90000"/>
          </a:lnSpc>
          <a:spcAft>
            <a:spcPct val="35000"/>
          </a:spcAft>
          <a:defRPr kumimoji="1" sz="2800" dirty="0" smtClean="0">
            <a:solidFill>
              <a:schemeClr val="bg1"/>
            </a:solidFill>
            <a:latin typeface="HG丸ｺﾞｼｯｸM-PRO" pitchFamily="50" charset="-128"/>
            <a:ea typeface="HG丸ｺﾞｼｯｸM-PRO" pitchFamily="50" charset="-128"/>
          </a:defRPr>
        </a:defPPr>
      </a:lstStyle>
      <a:style>
        <a:lnRef idx="0">
          <a:scrgbClr r="0" g="0" b="0"/>
        </a:lnRef>
        <a:fillRef idx="0">
          <a:scrgbClr r="0" g="0" b="0"/>
        </a:fillRef>
        <a:effectRef idx="0">
          <a:scrgbClr r="0" g="0" b="0"/>
        </a:effectRef>
        <a:fontRef idx="minor">
          <a:schemeClr val="dk1">
            <a:hueOff val="0"/>
            <a:satOff val="0"/>
            <a:lumOff val="0"/>
            <a:alphaOff val="0"/>
          </a:schemeClr>
        </a:fontRef>
      </a:style>
    </a:spDef>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キュート">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キュート">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キュート">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13163</TotalTime>
  <Words>2254</Words>
  <Application>Microsoft Office PowerPoint</Application>
  <PresentationFormat>画面に合わせる (4:3)</PresentationFormat>
  <Paragraphs>557</Paragraphs>
  <Slides>26</Slides>
  <Notes>21</Notes>
  <HiddenSlides>0</HiddenSlides>
  <MMClips>1</MMClips>
  <ScaleCrop>false</ScaleCrop>
  <HeadingPairs>
    <vt:vector size="6" baseType="variant">
      <vt:variant>
        <vt:lpstr>使用されているフォント</vt:lpstr>
      </vt:variant>
      <vt:variant>
        <vt:i4>13</vt:i4>
      </vt:variant>
      <vt:variant>
        <vt:lpstr>テーマ</vt:lpstr>
      </vt:variant>
      <vt:variant>
        <vt:i4>4</vt:i4>
      </vt:variant>
      <vt:variant>
        <vt:lpstr>スライド タイトル</vt:lpstr>
      </vt:variant>
      <vt:variant>
        <vt:i4>26</vt:i4>
      </vt:variant>
    </vt:vector>
  </HeadingPairs>
  <TitlesOfParts>
    <vt:vector size="43" baseType="lpstr">
      <vt:lpstr>AR P丸ゴシック体M</vt:lpstr>
      <vt:lpstr>Arial Unicode MS</vt:lpstr>
      <vt:lpstr>HGP創英角ﾎﾟｯﾌﾟ体</vt:lpstr>
      <vt:lpstr>HGS創英角ﾎﾟｯﾌﾟ体</vt:lpstr>
      <vt:lpstr>HG丸ｺﾞｼｯｸM-PRO</vt:lpstr>
      <vt:lpstr>HG創英角ﾎﾟｯﾌﾟ体</vt:lpstr>
      <vt:lpstr>ＭＳ Ｐゴシック</vt:lpstr>
      <vt:lpstr>メイリオ</vt:lpstr>
      <vt:lpstr>Arial</vt:lpstr>
      <vt:lpstr>Calibri</vt:lpstr>
      <vt:lpstr>Times New Roman</vt:lpstr>
      <vt:lpstr>Trebuchet MS</vt:lpstr>
      <vt:lpstr>Wingdings</vt:lpstr>
      <vt:lpstr>Office テーマ</vt:lpstr>
      <vt:lpstr>1_Office テーマ</vt:lpstr>
      <vt:lpstr>2_Office テーマ</vt:lpstr>
      <vt:lpstr>3_Office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B2011180</dc:creator>
  <cp:lastModifiedBy>荒川美咲</cp:lastModifiedBy>
  <cp:revision>642</cp:revision>
  <cp:lastPrinted>2014-07-15T04:48:50Z</cp:lastPrinted>
  <dcterms:created xsi:type="dcterms:W3CDTF">2012-12-17T23:35:04Z</dcterms:created>
  <dcterms:modified xsi:type="dcterms:W3CDTF">2014-07-15T05:15:42Z</dcterms:modified>
</cp:coreProperties>
</file>